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Aldrich"/>
      <p:regular r:id="rId30"/>
    </p:embeddedFont>
    <p:embeddedFont>
      <p:font typeface="Proxima Nova"/>
      <p:regular r:id="rId31"/>
      <p:bold r:id="rId32"/>
      <p:italic r:id="rId33"/>
      <p:boldItalic r:id="rId34"/>
    </p:embeddedFont>
    <p:embeddedFont>
      <p:font typeface="Didact Gothic"/>
      <p:regular r:id="rId35"/>
    </p:embeddedFont>
    <p:embeddedFont>
      <p:font typeface="Proxima Nova Semibold"/>
      <p:regular r:id="rId36"/>
      <p:bold r:id="rId37"/>
      <p:boldItalic r:id="rId38"/>
    </p:embeddedFont>
    <p:embeddedFont>
      <p:font typeface="PT Sans"/>
      <p:regular r:id="rId39"/>
      <p:bold r:id="rId40"/>
      <p:italic r:id="rId41"/>
      <p:boldItalic r:id="rId42"/>
    </p:embeddedFont>
    <p:embeddedFont>
      <p:font typeface="Century Gothic"/>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TSans-bold.fntdata"/><Relationship Id="rId20" Type="http://schemas.openxmlformats.org/officeDocument/2006/relationships/slide" Target="slides/slide15.xml"/><Relationship Id="rId42" Type="http://schemas.openxmlformats.org/officeDocument/2006/relationships/font" Target="fonts/PTSans-boldItalic.fntdata"/><Relationship Id="rId41" Type="http://schemas.openxmlformats.org/officeDocument/2006/relationships/font" Target="fonts/PTSans-italic.fntdata"/><Relationship Id="rId22" Type="http://schemas.openxmlformats.org/officeDocument/2006/relationships/slide" Target="slides/slide17.xml"/><Relationship Id="rId44" Type="http://schemas.openxmlformats.org/officeDocument/2006/relationships/font" Target="fonts/CenturyGothic-bold.fntdata"/><Relationship Id="rId21" Type="http://schemas.openxmlformats.org/officeDocument/2006/relationships/slide" Target="slides/slide16.xml"/><Relationship Id="rId43" Type="http://schemas.openxmlformats.org/officeDocument/2006/relationships/font" Target="fonts/CenturyGothic-regular.fntdata"/><Relationship Id="rId24" Type="http://schemas.openxmlformats.org/officeDocument/2006/relationships/slide" Target="slides/slide19.xml"/><Relationship Id="rId46" Type="http://schemas.openxmlformats.org/officeDocument/2006/relationships/font" Target="fonts/CenturyGothic-boldItalic.fntdata"/><Relationship Id="rId23" Type="http://schemas.openxmlformats.org/officeDocument/2006/relationships/slide" Target="slides/slide18.xml"/><Relationship Id="rId45" Type="http://schemas.openxmlformats.org/officeDocument/2006/relationships/font" Target="fonts/CenturyGothic-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regular.fntdata"/><Relationship Id="rId30" Type="http://schemas.openxmlformats.org/officeDocument/2006/relationships/font" Target="fonts/Aldrich-regular.fntdata"/><Relationship Id="rId11" Type="http://schemas.openxmlformats.org/officeDocument/2006/relationships/slide" Target="slides/slide6.xml"/><Relationship Id="rId33" Type="http://schemas.openxmlformats.org/officeDocument/2006/relationships/font" Target="fonts/ProximaNova-italic.fntdata"/><Relationship Id="rId10" Type="http://schemas.openxmlformats.org/officeDocument/2006/relationships/slide" Target="slides/slide5.xml"/><Relationship Id="rId32" Type="http://schemas.openxmlformats.org/officeDocument/2006/relationships/font" Target="fonts/ProximaNova-bold.fntdata"/><Relationship Id="rId13" Type="http://schemas.openxmlformats.org/officeDocument/2006/relationships/slide" Target="slides/slide8.xml"/><Relationship Id="rId35" Type="http://schemas.openxmlformats.org/officeDocument/2006/relationships/font" Target="fonts/DidactGothic-regular.fntdata"/><Relationship Id="rId12" Type="http://schemas.openxmlformats.org/officeDocument/2006/relationships/slide" Target="slides/slide7.xml"/><Relationship Id="rId34" Type="http://schemas.openxmlformats.org/officeDocument/2006/relationships/font" Target="fonts/ProximaNova-boldItalic.fntdata"/><Relationship Id="rId15" Type="http://schemas.openxmlformats.org/officeDocument/2006/relationships/slide" Target="slides/slide10.xml"/><Relationship Id="rId37" Type="http://schemas.openxmlformats.org/officeDocument/2006/relationships/font" Target="fonts/ProximaNovaSemibold-bold.fntdata"/><Relationship Id="rId14" Type="http://schemas.openxmlformats.org/officeDocument/2006/relationships/slide" Target="slides/slide9.xml"/><Relationship Id="rId36" Type="http://schemas.openxmlformats.org/officeDocument/2006/relationships/font" Target="fonts/ProximaNovaSemibold-regular.fntdata"/><Relationship Id="rId17" Type="http://schemas.openxmlformats.org/officeDocument/2006/relationships/slide" Target="slides/slide12.xml"/><Relationship Id="rId39" Type="http://schemas.openxmlformats.org/officeDocument/2006/relationships/font" Target="fonts/PTSans-regular.fntdata"/><Relationship Id="rId16" Type="http://schemas.openxmlformats.org/officeDocument/2006/relationships/slide" Target="slides/slide11.xml"/><Relationship Id="rId38" Type="http://schemas.openxmlformats.org/officeDocument/2006/relationships/font" Target="fonts/ProximaNovaSemibol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53de5052a6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53de5052a6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e274253e1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e274253e1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chemeClr val="dk1"/>
              </a:buClr>
              <a:buSzPts val="1100"/>
              <a:buChar char="●"/>
            </a:pPr>
            <a:r>
              <a:rPr lang="en">
                <a:solidFill>
                  <a:schemeClr val="dk1"/>
                </a:solidFill>
              </a:rPr>
              <a:t>Recovery rests at the heart of black studies so the project of recovery should be foundational to the BDH</a:t>
            </a:r>
            <a:endParaRPr>
              <a:solidFill>
                <a:schemeClr val="dk1"/>
              </a:solidFill>
            </a:endParaRPr>
          </a:p>
          <a:p>
            <a:pPr indent="-298450" lvl="1" marL="914400" rtl="0" algn="l">
              <a:lnSpc>
                <a:spcPct val="150000"/>
              </a:lnSpc>
              <a:spcBef>
                <a:spcPts val="0"/>
              </a:spcBef>
              <a:spcAft>
                <a:spcPts val="0"/>
              </a:spcAft>
              <a:buClr>
                <a:schemeClr val="dk1"/>
              </a:buClr>
              <a:buSzPts val="1100"/>
              <a:buChar char="○"/>
            </a:pPr>
            <a:r>
              <a:rPr lang="en">
                <a:solidFill>
                  <a:schemeClr val="dk1"/>
                </a:solidFill>
              </a:rPr>
              <a:t>SHE EXPLAINS THAT humanities foundation is challenged by </a:t>
            </a:r>
            <a:endParaRPr>
              <a:solidFill>
                <a:schemeClr val="dk1"/>
              </a:solidFill>
            </a:endParaRPr>
          </a:p>
          <a:p>
            <a:pPr indent="-298450" lvl="1" marL="914400" rtl="0" algn="l">
              <a:lnSpc>
                <a:spcPct val="150000"/>
              </a:lnSpc>
              <a:spcBef>
                <a:spcPts val="0"/>
              </a:spcBef>
              <a:spcAft>
                <a:spcPts val="0"/>
              </a:spcAft>
              <a:buClr>
                <a:schemeClr val="dk1"/>
              </a:buClr>
              <a:buSzPts val="1100"/>
              <a:buChar char="○"/>
            </a:pPr>
            <a:r>
              <a:rPr lang="en">
                <a:solidFill>
                  <a:schemeClr val="dk1"/>
                </a:solidFill>
              </a:rPr>
              <a:t>recovering alternate constructions of humanity that have been historically excluded</a:t>
            </a:r>
            <a:endParaRPr>
              <a:solidFill>
                <a:schemeClr val="dk1"/>
              </a:solidFill>
            </a:endParaRPr>
          </a:p>
          <a:p>
            <a:pPr indent="-298450" lvl="1" marL="914400" rtl="0" algn="l">
              <a:lnSpc>
                <a:spcPct val="150000"/>
              </a:lnSpc>
              <a:spcBef>
                <a:spcPts val="0"/>
              </a:spcBef>
              <a:spcAft>
                <a:spcPts val="0"/>
              </a:spcAft>
              <a:buClr>
                <a:schemeClr val="dk1"/>
              </a:buClr>
              <a:buSzPts val="1100"/>
              <a:buChar char="○"/>
            </a:pPr>
            <a:r>
              <a:rPr lang="en">
                <a:solidFill>
                  <a:schemeClr val="dk1"/>
                </a:solidFill>
              </a:rPr>
              <a:t>these efforts at recovery can be understood not only as the recovery of “lost and difficult to locate texts,” but also as the recovery of black authors’ humanity</a:t>
            </a:r>
            <a:endParaRPr>
              <a:solidFill>
                <a:schemeClr val="dk1"/>
              </a:solidFill>
            </a:endParaRPr>
          </a:p>
          <a:p>
            <a:pPr indent="-298450" lvl="1" marL="914400" rtl="0" algn="l">
              <a:lnSpc>
                <a:spcPct val="150000"/>
              </a:lnSpc>
              <a:spcBef>
                <a:spcPts val="0"/>
              </a:spcBef>
              <a:spcAft>
                <a:spcPts val="0"/>
              </a:spcAft>
              <a:buClr>
                <a:schemeClr val="dk1"/>
              </a:buClr>
              <a:buSzPts val="1100"/>
              <a:buChar char="○"/>
            </a:pPr>
            <a:r>
              <a:rPr lang="en">
                <a:solidFill>
                  <a:schemeClr val="dk1"/>
                </a:solidFill>
              </a:rPr>
              <a:t>The technology of recovery also operates as the shared basis for black academic and nonacademic digital work. </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rPr lang="en">
                <a:solidFill>
                  <a:schemeClr val="dk1"/>
                </a:solidFill>
              </a:rPr>
              <a:t>Gives examples of technologies of recovery, which are as simple as the interactions on social media, like through influential tweets and hashtags on Twitter which give a voice to these marginalized communities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e274253e1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e274253e1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chemeClr val="dk1"/>
              </a:buClr>
              <a:buSzPts val="1100"/>
              <a:buChar char="●"/>
            </a:pPr>
            <a:r>
              <a:rPr lang="en">
                <a:solidFill>
                  <a:schemeClr val="dk1"/>
                </a:solidFill>
              </a:rPr>
              <a:t>D</a:t>
            </a:r>
            <a:r>
              <a:rPr lang="en">
                <a:solidFill>
                  <a:schemeClr val="dk1"/>
                </a:solidFill>
              </a:rPr>
              <a:t>igital recovery projects that are either led by or heavily invoke black scholars disrupt the normative, racialized framework of the digital humanities</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rPr lang="en">
                <a:solidFill>
                  <a:schemeClr val="dk1"/>
                </a:solidFill>
              </a:rPr>
              <a:t>References Kenton Rambsy an assistant professor at University of Texas at Arlington and his work in geo-tagging or literary geo-tagging. </a:t>
            </a:r>
            <a:endParaRPr>
              <a:solidFill>
                <a:schemeClr val="dk1"/>
              </a:solidFill>
            </a:endParaRPr>
          </a:p>
          <a:p>
            <a:pPr indent="-298450" lvl="1" marL="914400" rtl="0" algn="l">
              <a:lnSpc>
                <a:spcPct val="150000"/>
              </a:lnSpc>
              <a:spcBef>
                <a:spcPts val="0"/>
              </a:spcBef>
              <a:spcAft>
                <a:spcPts val="0"/>
              </a:spcAft>
              <a:buClr>
                <a:schemeClr val="dk1"/>
              </a:buClr>
              <a:buSzPts val="1100"/>
              <a:buChar char="○"/>
            </a:pPr>
            <a:r>
              <a:rPr lang="en">
                <a:solidFill>
                  <a:schemeClr val="dk1"/>
                </a:solidFill>
              </a:rPr>
              <a:t>The example shows the usage of the word “street” across these articles by the author Edward P Jones.</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rPr lang="en">
                <a:solidFill>
                  <a:schemeClr val="dk1"/>
                </a:solidFill>
              </a:rPr>
              <a:t>Hopes that critical consideration of the connections between black studies and the digital humanities will help advance work addressed by organizations that are working to redefine the field</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rPr lang="en">
                <a:solidFill>
                  <a:schemeClr val="dk1"/>
                </a:solidFill>
              </a:rPr>
              <a:t>-----</a:t>
            </a:r>
            <a:endParaRPr>
              <a:solidFill>
                <a:schemeClr val="dk1"/>
              </a:solidFill>
            </a:endParaRPr>
          </a:p>
          <a:p>
            <a:pPr indent="-298450" lvl="2" marL="1371600" rtl="0" algn="l">
              <a:lnSpc>
                <a:spcPct val="150000"/>
              </a:lnSpc>
              <a:spcBef>
                <a:spcPts val="0"/>
              </a:spcBef>
              <a:spcAft>
                <a:spcPts val="0"/>
              </a:spcAft>
              <a:buClr>
                <a:schemeClr val="dk1"/>
              </a:buClr>
              <a:buSzPts val="1100"/>
              <a:buChar char="■"/>
            </a:pPr>
            <a:r>
              <a:rPr lang="en">
                <a:solidFill>
                  <a:schemeClr val="dk1"/>
                </a:solidFill>
              </a:rPr>
              <a:t>“Scholars of African American literature typically focus on geography and migration in fiction, but using text mining allows them to consider to what extent black writers “tag” their stories with actual cities and use landmarks and neighborhoods to construct environments.”</a:t>
            </a:r>
            <a:endParaRPr>
              <a:solidFill>
                <a:schemeClr val="dk1"/>
              </a:solidFill>
            </a:endParaRPr>
          </a:p>
          <a:p>
            <a:pPr indent="0" lvl="0" marL="1371600" rtl="0" algn="l">
              <a:lnSpc>
                <a:spcPct val="150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e21b261380_2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e21b261380_2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Char char="●"/>
            </a:pPr>
            <a:r>
              <a:rPr lang="en">
                <a:solidFill>
                  <a:schemeClr val="dk1"/>
                </a:solidFill>
              </a:rPr>
              <a:t>There is currently racialized and gendered aspects of the digital humanities, but by centering the lives of women, people of color and disabled folks, the developments and conversations in the digital humanities may shift</a:t>
            </a:r>
            <a:endParaRPr>
              <a:solidFill>
                <a:schemeClr val="dk1"/>
              </a:solidFill>
            </a:endParaRPr>
          </a:p>
          <a:p>
            <a:pPr indent="-298450" lvl="1" marL="914400" rtl="0" algn="l">
              <a:lnSpc>
                <a:spcPct val="150000"/>
              </a:lnSpc>
              <a:spcBef>
                <a:spcPts val="0"/>
              </a:spcBef>
              <a:spcAft>
                <a:spcPts val="0"/>
              </a:spcAft>
              <a:buSzPts val="1100"/>
              <a:buChar char="○"/>
            </a:pPr>
            <a:r>
              <a:rPr lang="en">
                <a:solidFill>
                  <a:schemeClr val="dk1"/>
                </a:solidFill>
              </a:rPr>
              <a:t>“move from margin to center” offers opportunity to engage in new sets of theoretical questions that expose the shortcomings of this field</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rPr lang="en">
                <a:solidFill>
                  <a:schemeClr val="dk1"/>
                </a:solidFill>
              </a:rPr>
              <a:t>One of the first things to consider is what counts as the DH? there are projects that aren’t recognized as such but definitely engage in intersectional DH work  </a:t>
            </a:r>
            <a:endParaRPr>
              <a:solidFill>
                <a:schemeClr val="dk1"/>
              </a:solidFill>
            </a:endParaRPr>
          </a:p>
          <a:p>
            <a:pPr indent="-298450" lvl="1" marL="914400" rtl="0" algn="l">
              <a:lnSpc>
                <a:spcPct val="150000"/>
              </a:lnSpc>
              <a:spcBef>
                <a:spcPts val="0"/>
              </a:spcBef>
              <a:spcAft>
                <a:spcPts val="0"/>
              </a:spcAft>
              <a:buClr>
                <a:schemeClr val="dk1"/>
              </a:buClr>
              <a:buSzPts val="1100"/>
              <a:buChar char="○"/>
            </a:pPr>
            <a:r>
              <a:rPr lang="en">
                <a:solidFill>
                  <a:schemeClr val="dk1"/>
                </a:solidFill>
              </a:rPr>
              <a:t>The Crunk Feminist Collective: </a:t>
            </a:r>
            <a:endParaRPr>
              <a:solidFill>
                <a:schemeClr val="dk1"/>
              </a:solidFill>
            </a:endParaRPr>
          </a:p>
          <a:p>
            <a:pPr indent="-298450" lvl="2" marL="1371600" rtl="0" algn="l">
              <a:lnSpc>
                <a:spcPct val="150000"/>
              </a:lnSpc>
              <a:spcBef>
                <a:spcPts val="0"/>
              </a:spcBef>
              <a:spcAft>
                <a:spcPts val="0"/>
              </a:spcAft>
              <a:buClr>
                <a:schemeClr val="dk1"/>
              </a:buClr>
              <a:buSzPts val="1100"/>
              <a:buChar char="■"/>
            </a:pPr>
            <a:r>
              <a:rPr lang="en">
                <a:solidFill>
                  <a:schemeClr val="dk1"/>
                </a:solidFill>
              </a:rPr>
              <a:t>Collective of academics and activists use social media platforms to talk about the realities of our world in accessible feminist language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e21b261380_2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e21b261380_2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chemeClr val="dk1"/>
              </a:buClr>
              <a:buSzPts val="1100"/>
              <a:buChar char="●"/>
            </a:pPr>
            <a:r>
              <a:rPr lang="en">
                <a:solidFill>
                  <a:schemeClr val="dk1"/>
                </a:solidFill>
              </a:rPr>
              <a:t>T</a:t>
            </a:r>
            <a:r>
              <a:rPr lang="en">
                <a:solidFill>
                  <a:schemeClr val="dk1"/>
                </a:solidFill>
              </a:rPr>
              <a:t>he DH has an elastic nature which allows activism from diverse groups </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rPr lang="en">
                <a:solidFill>
                  <a:schemeClr val="dk1"/>
                </a:solidFill>
              </a:rPr>
              <a:t>There are organizations that call attention to topics of representation, diversity and inclusivity in the DH and inspire reform in the field</a:t>
            </a:r>
            <a:endParaRPr>
              <a:solidFill>
                <a:schemeClr val="dk1"/>
              </a:solidFill>
            </a:endParaRPr>
          </a:p>
          <a:p>
            <a:pPr indent="-298450" lvl="1" marL="914400" rtl="0" algn="l">
              <a:lnSpc>
                <a:spcPct val="150000"/>
              </a:lnSpc>
              <a:spcBef>
                <a:spcPts val="0"/>
              </a:spcBef>
              <a:spcAft>
                <a:spcPts val="0"/>
              </a:spcAft>
              <a:buSzPts val="1100"/>
              <a:buChar char="○"/>
            </a:pPr>
            <a:r>
              <a:rPr lang="en">
                <a:solidFill>
                  <a:schemeClr val="dk1"/>
                </a:solidFill>
              </a:rPr>
              <a:t>#TransformDH: </a:t>
            </a:r>
            <a:endParaRPr>
              <a:solidFill>
                <a:schemeClr val="dk1"/>
              </a:solidFill>
            </a:endParaRPr>
          </a:p>
          <a:p>
            <a:pPr indent="-298450" lvl="1" marL="914400" rtl="0" algn="l">
              <a:lnSpc>
                <a:spcPct val="150000"/>
              </a:lnSpc>
              <a:spcBef>
                <a:spcPts val="0"/>
              </a:spcBef>
              <a:spcAft>
                <a:spcPts val="0"/>
              </a:spcAft>
              <a:buClr>
                <a:schemeClr val="dk1"/>
              </a:buClr>
              <a:buSzPts val="1100"/>
              <a:buChar char="○"/>
            </a:pPr>
            <a:r>
              <a:rPr lang="en">
                <a:solidFill>
                  <a:schemeClr val="dk1"/>
                </a:solidFill>
              </a:rPr>
              <a:t>BLACK GIRLS CODE </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rPr lang="en">
                <a:solidFill>
                  <a:schemeClr val="dk1"/>
                </a:solidFill>
              </a:rPr>
              <a:t>As opposed to the Identity based mixing approach or meeting people of these marginalized communities where they are in the DH, we should: Instead center these voices and focus on work that is pushes the field in new directions</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rPr lang="en">
                <a:solidFill>
                  <a:schemeClr val="dk1"/>
                </a:solidFill>
              </a:rPr>
              <a:t>-----</a:t>
            </a:r>
            <a:endParaRPr>
              <a:solidFill>
                <a:schemeClr val="dk1"/>
              </a:solidFill>
            </a:endParaRPr>
          </a:p>
          <a:p>
            <a:pPr indent="-298450" lvl="2" marL="1371600" rtl="0" algn="l">
              <a:lnSpc>
                <a:spcPct val="150000"/>
              </a:lnSpc>
              <a:spcBef>
                <a:spcPts val="0"/>
              </a:spcBef>
              <a:spcAft>
                <a:spcPts val="0"/>
              </a:spcAft>
              <a:buClr>
                <a:schemeClr val="dk1"/>
              </a:buClr>
              <a:buSzPts val="1100"/>
              <a:buChar char="■"/>
            </a:pPr>
            <a:r>
              <a:rPr lang="en">
                <a:solidFill>
                  <a:schemeClr val="dk1"/>
                </a:solidFill>
              </a:rPr>
              <a:t>#transformDH is an academic guerrilla movement seeking to (re)define the Digital Humanities as a force for transformative scholarship</a:t>
            </a:r>
            <a:endParaRPr>
              <a:solidFill>
                <a:schemeClr val="dk1"/>
              </a:solidFill>
            </a:endParaRPr>
          </a:p>
          <a:p>
            <a:pPr indent="-298450" lvl="2" marL="1371600" rtl="0" algn="l">
              <a:lnSpc>
                <a:spcPct val="150000"/>
              </a:lnSpc>
              <a:spcBef>
                <a:spcPts val="0"/>
              </a:spcBef>
              <a:spcAft>
                <a:spcPts val="0"/>
              </a:spcAft>
              <a:buClr>
                <a:schemeClr val="dk1"/>
              </a:buClr>
              <a:buSzPts val="1100"/>
              <a:buChar char="■"/>
            </a:pPr>
            <a:r>
              <a:rPr lang="en">
                <a:solidFill>
                  <a:schemeClr val="dk1"/>
                </a:solidFill>
              </a:rPr>
              <a:t>Grassroot organization reaching girls of color in elementary and middle schools with opportunities to engage STEM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e2727558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e2727558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going to talk a little bit about how we use tools like maps and GIS in the digital humanities and how these mediums create meaning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section I’m going to give some examples/case studies that illustrate the critical theories that Hannah and Emily were talking about.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 want to go over maps as a data visualization tool first and talk about </a:t>
            </a:r>
            <a:r>
              <a:rPr lang="en"/>
              <a:t>subjectivity</a:t>
            </a:r>
            <a:r>
              <a:rPr lang="en"/>
              <a:t> in maps.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a:t>
            </a:r>
            <a:r>
              <a:rPr lang="en"/>
              <a:t>used</a:t>
            </a:r>
            <a:r>
              <a:rPr lang="en"/>
              <a:t> to seeing maps as objective “gods eye view”, but they’re not!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a745d1862b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a745d1862b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there’s nothing really wrong with this map! It just represents a different worldview. We’ve become accustomed to North = Up, but that’s just an arbitrary orientation. There is no “correct” up/down orientation of a world map, because there is no up/down orientation in space. This map is just as accurate as any north up world map you’ve seen before.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20th century, many anti-colonial African and South American activists used the South-Up map as a form of resistance against European colonialism and dominance. Many cultures associated “up” with power, and so this map can be used to assert power.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map, as with all maps, reflects the worldview of its creator. The mapmaker is making a statement with this map.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we’re used to seeing maps as completely objective displays of information, the choice of what information is included in maps reflects the subjective worldview of the mapmaker.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e27275588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e27275588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India and Pakistan both claim Jammu and Kashmir. The figure below shows how Google Maps images of the region appear differently whether the search is conducted in the US (which considers the two states’ territorial claims on Jammu and Kashmir to be unsettled) or India (which reasserts its claim to Jammu and Kashmir in the map).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Maps are fantastic tools for VALIDATION.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e27275588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e27275588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Disregarding the “There is no INFECTION” statement, the twitter post is not lying. Her statement is objectively true and the maps are perfectly accurate, yet they are misinforming the viewer.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Someone who sees the maps on the left might make a rash decision because of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Interpretation is manipulation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e27275588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e27275588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e27275588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e27275588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US Census does NOT consider imprisoned people as part of their household income and poverty metrics, but DOES include them when studying education levels.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see how this kind of data collection method and mapping might make it very difficult to adequately account for population, ensure reasonable representation, and manage appropriations in prison-based communities, as well as the communities from which incarcerated populations come.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a71291a826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a71291a826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e27275588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e27275588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Pacheco and Velez talk about how school district maps are hugely influential in students’ lives. They dictate which school a kid can go to based on their neighborhood, as well as how much funding goes to certain public schools based on local income tax. Some schools, particularly those in lower income neighborhoods, are left with much lower budgets. Students don’t have access to the same resources. Students, parents, and teachers have very little say in how these maps are made, despite how important they are in their lives.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e27275588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e27275588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GIS be used to display qualitative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GIS is most commonly associated with mapping quantitative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Pacheco and Velez propose how it could be used to tell deeper, qualitative stories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neighborhoods can be associated with household income to represent value, but how could you map qualitative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a school is represented on a map as a red dot that represents its lower standardized testing scores, does that accurately reflect the value of its staff and students?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Maps and GIS influence public opinion and policy decisions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Mapmaking and GIS technology gives the mapmaker power to present their narrative in a clear, concise, and professional looking manner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By teaching children from underprivileged and underrepresented backgrounds how to use GIS technology at an early age, you can empower them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They can tell their own stories through GIS, rather than having someone else use GIS to tell a story about them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e274253e1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e274253e1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 humanities poll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e274253e10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e274253e10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a77613c805_0_30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a77613c805_0_30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a71291a826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a71291a826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McPherson  draws attention to the social, historical, and political context that computing systems emerged from and while she’s not saying there’s a cause and effect relationship, she is arguing for a greater understanding and recognition of the ways in which the philosophies </a:t>
            </a:r>
            <a:r>
              <a:rPr lang="en"/>
              <a:t>behind</a:t>
            </a:r>
            <a:r>
              <a:rPr lang="en"/>
              <a:t> the function of computing systems mirrors racist ideologies that developed from the historical time period that systems like UNIX were developed 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note on her main argument: </a:t>
            </a:r>
            <a:r>
              <a:rPr lang="en" sz="1650">
                <a:solidFill>
                  <a:srgbClr val="363636"/>
                </a:solidFill>
                <a:highlight>
                  <a:srgbClr val="FFFFFF"/>
                </a:highlight>
                <a:latin typeface="Times New Roman"/>
                <a:ea typeface="Times New Roman"/>
                <a:cs typeface="Times New Roman"/>
                <a:sym typeface="Times New Roman"/>
              </a:rPr>
              <a:t>Let me be clear. By drawing analogies between shifting racial and political formations and the emerging structures of digital computing in the late 1960s, I am not arguing that the programmers creating UNIX at Bell Labs and in Berkeley were </a:t>
            </a:r>
            <a:r>
              <a:rPr i="1" lang="en" sz="1650">
                <a:solidFill>
                  <a:srgbClr val="363636"/>
                </a:solidFill>
                <a:highlight>
                  <a:srgbClr val="FFFFFF"/>
                </a:highlight>
                <a:latin typeface="Times New Roman"/>
                <a:ea typeface="Times New Roman"/>
                <a:cs typeface="Times New Roman"/>
                <a:sym typeface="Times New Roman"/>
              </a:rPr>
              <a:t>consciously</a:t>
            </a:r>
            <a:r>
              <a:rPr lang="en" sz="1650">
                <a:solidFill>
                  <a:srgbClr val="363636"/>
                </a:solidFill>
                <a:highlight>
                  <a:srgbClr val="FFFFFF"/>
                </a:highlight>
                <a:latin typeface="Times New Roman"/>
                <a:ea typeface="Times New Roman"/>
                <a:cs typeface="Times New Roman"/>
                <a:sym typeface="Times New Roman"/>
              </a:rPr>
              <a:t> encoding new modes of racism and racial understanding into digital systems.</a:t>
            </a:r>
            <a:endParaRPr sz="1650">
              <a:solidFill>
                <a:srgbClr val="363636"/>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650">
              <a:solidFill>
                <a:srgbClr val="363636"/>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650">
                <a:solidFill>
                  <a:schemeClr val="dk1"/>
                </a:solidFill>
                <a:highlight>
                  <a:srgbClr val="FFFFFF"/>
                </a:highlight>
                <a:latin typeface="Times New Roman"/>
                <a:ea typeface="Times New Roman"/>
                <a:cs typeface="Times New Roman"/>
                <a:sym typeface="Times New Roman"/>
              </a:rPr>
              <a:t> </a:t>
            </a:r>
            <a:r>
              <a:rPr b="1" lang="en" sz="1650">
                <a:solidFill>
                  <a:schemeClr val="dk1"/>
                </a:solidFill>
                <a:latin typeface="Didact Gothic"/>
                <a:ea typeface="Didact Gothic"/>
                <a:cs typeface="Didact Gothic"/>
                <a:sym typeface="Didact Gothic"/>
              </a:rPr>
              <a:t>“We might understand UNIX as the way in which the emerging logics of the lenticular and of the covert racism of color blindness get ported into our computational systems, both in terms of the specific functions of UNIX as an operating system and in the broader philosophy it embraces.”</a:t>
            </a:r>
            <a:endParaRPr sz="165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9fa85cf4fd_0_4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9fa85cf4fd_0_4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00004D"/>
                </a:solidFill>
                <a:latin typeface="Didact Gothic"/>
                <a:ea typeface="Didact Gothic"/>
                <a:cs typeface="Didact Gothic"/>
                <a:sym typeface="Didact Gothic"/>
              </a:rPr>
              <a:t>the lenticular image  A lenticular logic is a logic of the fragment or the chunk, a way of seeing the world as discrete modules or nodes, </a:t>
            </a:r>
            <a:r>
              <a:rPr b="1" lang="en" sz="1700">
                <a:solidFill>
                  <a:srgbClr val="00004D"/>
                </a:solidFill>
                <a:latin typeface="Didact Gothic"/>
                <a:ea typeface="Didact Gothic"/>
                <a:cs typeface="Didact Gothic"/>
                <a:sym typeface="Didact Gothic"/>
              </a:rPr>
              <a:t>a mode that suppresses relation and context.</a:t>
            </a:r>
            <a:r>
              <a:rPr lang="en" sz="1700">
                <a:solidFill>
                  <a:srgbClr val="00004D"/>
                </a:solidFill>
                <a:latin typeface="Didact Gothic"/>
                <a:ea typeface="Didact Gothic"/>
                <a:cs typeface="Didact Gothic"/>
                <a:sym typeface="Didact Gothic"/>
              </a:rPr>
              <a:t> As such, the lenticular also manages and controls complexity.”</a:t>
            </a:r>
            <a:endParaRPr sz="1400">
              <a:solidFill>
                <a:schemeClr val="dk1"/>
              </a:solidFill>
              <a:latin typeface="Didact Gothic"/>
              <a:ea typeface="Didact Gothic"/>
              <a:cs typeface="Didact Gothic"/>
              <a:sym typeface="Didact Gothic"/>
            </a:endParaRPr>
          </a:p>
          <a:p>
            <a:pPr indent="-298450" lvl="0" marL="457200" rtl="0" algn="l">
              <a:spcBef>
                <a:spcPts val="0"/>
              </a:spcBef>
              <a:spcAft>
                <a:spcPts val="0"/>
              </a:spcAft>
              <a:buSzPts val="1100"/>
              <a:buChar char="-"/>
            </a:pPr>
            <a:r>
              <a:rPr lang="en">
                <a:solidFill>
                  <a:schemeClr val="dk1"/>
                </a:solidFill>
              </a:rPr>
              <a:t>Drawing from those 3-D postcards that bring two or more images together even while suppressing their connections, I have earlier termed the racial paradigms of the postwar era “lenticular logics.” The ridged coating on 3-D postcards is actually a lenticular lens, </a:t>
            </a:r>
            <a:r>
              <a:rPr b="1" lang="en">
                <a:solidFill>
                  <a:schemeClr val="dk1"/>
                </a:solidFill>
              </a:rPr>
              <a:t>a structural device that makes simultaneously viewing the various images contained on one card nearly impossible</a:t>
            </a:r>
            <a:r>
              <a:rPr lang="en">
                <a:solidFill>
                  <a:schemeClr val="dk1"/>
                </a:solidFill>
              </a:rPr>
              <a:t>. The viewer can rotate the card to see any single image, but the lens itself makes seeing the images </a:t>
            </a:r>
            <a:r>
              <a:rPr i="1" lang="en">
                <a:solidFill>
                  <a:schemeClr val="dk1"/>
                </a:solidFill>
              </a:rPr>
              <a:t>together</a:t>
            </a:r>
            <a:r>
              <a:rPr lang="en">
                <a:solidFill>
                  <a:schemeClr val="dk1"/>
                </a:solidFill>
              </a:rPr>
              <a:t> very difficult, even as it conjoins them at a structural level (i.e., within the same card). </a:t>
            </a:r>
            <a:r>
              <a:rPr b="1" lang="en">
                <a:solidFill>
                  <a:schemeClr val="dk1"/>
                </a:solidFill>
              </a:rPr>
              <a:t>In the post–civil rights United States, the lenticular is a way of organizing the world. It structures representations but also epistemologies. It also serves to secure our understandings of race in very narrow registers, fixating on sameness or difference while forestalling connection and interrelation.</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e230173249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e230173249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McPherson  draws attention to the social, historical, and political context that computing systems emerged from and while she’s not saying there’s a cause and effect relationship, she is arguing for a greater understanding and recognition of the ways in which the philosophies behind the function of computing systems mirrors racist ideologies that developed from the historical time period that systems like UNIX were developed 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note on her main argument: </a:t>
            </a:r>
            <a:r>
              <a:rPr lang="en" sz="1650">
                <a:solidFill>
                  <a:srgbClr val="363636"/>
                </a:solidFill>
                <a:highlight>
                  <a:srgbClr val="FFFFFF"/>
                </a:highlight>
                <a:latin typeface="Times New Roman"/>
                <a:ea typeface="Times New Roman"/>
                <a:cs typeface="Times New Roman"/>
                <a:sym typeface="Times New Roman"/>
              </a:rPr>
              <a:t>Let me be clear. By drawing analogies between shifting racial and political formations and the emerging structures of digital computing in the late 1960s, I am not arguing that the programmers creating UNIX at Bell Labs and in Berkeley were </a:t>
            </a:r>
            <a:r>
              <a:rPr i="1" lang="en" sz="1650">
                <a:solidFill>
                  <a:srgbClr val="363636"/>
                </a:solidFill>
                <a:highlight>
                  <a:srgbClr val="FFFFFF"/>
                </a:highlight>
                <a:latin typeface="Times New Roman"/>
                <a:ea typeface="Times New Roman"/>
                <a:cs typeface="Times New Roman"/>
                <a:sym typeface="Times New Roman"/>
              </a:rPr>
              <a:t>consciously</a:t>
            </a:r>
            <a:r>
              <a:rPr lang="en" sz="1650">
                <a:solidFill>
                  <a:srgbClr val="363636"/>
                </a:solidFill>
                <a:highlight>
                  <a:srgbClr val="FFFFFF"/>
                </a:highlight>
                <a:latin typeface="Times New Roman"/>
                <a:ea typeface="Times New Roman"/>
                <a:cs typeface="Times New Roman"/>
                <a:sym typeface="Times New Roman"/>
              </a:rPr>
              <a:t> encoding new modes of racism and racial understanding into digital systems.</a:t>
            </a:r>
            <a:endParaRPr sz="1650">
              <a:solidFill>
                <a:srgbClr val="363636"/>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e230173249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e230173249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McPherson  draws attention to the social, historical, and political context that computing systems emerged from and while she’s not saying there’s a cause and effect relationship, she is arguing for a greater understanding and recognition of the ways in which the philosophies behind the function of computing systems mirrors racist ideologies that developed from the historical time period that systems like UNIX were developed 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note on her main argument: </a:t>
            </a:r>
            <a:r>
              <a:rPr lang="en" sz="1650">
                <a:solidFill>
                  <a:srgbClr val="363636"/>
                </a:solidFill>
                <a:highlight>
                  <a:srgbClr val="FFFFFF"/>
                </a:highlight>
                <a:latin typeface="Times New Roman"/>
                <a:ea typeface="Times New Roman"/>
                <a:cs typeface="Times New Roman"/>
                <a:sym typeface="Times New Roman"/>
              </a:rPr>
              <a:t>Let me be clear. By drawing analogies between shifting racial and political formations and the emerging structures of digital computing in the late 1960s, I am not arguing that the programmers creating UNIX at Bell Labs and in Berkeley were </a:t>
            </a:r>
            <a:r>
              <a:rPr i="1" lang="en" sz="1650">
                <a:solidFill>
                  <a:srgbClr val="363636"/>
                </a:solidFill>
                <a:highlight>
                  <a:srgbClr val="FFFFFF"/>
                </a:highlight>
                <a:latin typeface="Times New Roman"/>
                <a:ea typeface="Times New Roman"/>
                <a:cs typeface="Times New Roman"/>
                <a:sym typeface="Times New Roman"/>
              </a:rPr>
              <a:t>consciously</a:t>
            </a:r>
            <a:r>
              <a:rPr lang="en" sz="1650">
                <a:solidFill>
                  <a:srgbClr val="363636"/>
                </a:solidFill>
                <a:highlight>
                  <a:srgbClr val="FFFFFF"/>
                </a:highlight>
                <a:latin typeface="Times New Roman"/>
                <a:ea typeface="Times New Roman"/>
                <a:cs typeface="Times New Roman"/>
                <a:sym typeface="Times New Roman"/>
              </a:rPr>
              <a:t> encoding new modes of racism and racial understanding into digital systems.</a:t>
            </a:r>
            <a:endParaRPr sz="1650">
              <a:solidFill>
                <a:srgbClr val="363636"/>
              </a:solidFill>
              <a:highlight>
                <a:srgbClr val="FFFFFF"/>
              </a:highlight>
              <a:latin typeface="Times New Roman"/>
              <a:ea typeface="Times New Roman"/>
              <a:cs typeface="Times New Roman"/>
              <a:sym typeface="Times New Roman"/>
            </a:endParaRPr>
          </a:p>
          <a:p>
            <a:pPr indent="-333375" lvl="0" marL="457200" rtl="0" algn="l">
              <a:spcBef>
                <a:spcPts val="0"/>
              </a:spcBef>
              <a:spcAft>
                <a:spcPts val="0"/>
              </a:spcAft>
              <a:buClr>
                <a:srgbClr val="363636"/>
              </a:buClr>
              <a:buSzPts val="1650"/>
              <a:buFont typeface="Times New Roman"/>
              <a:buChar char="-"/>
            </a:pPr>
            <a:r>
              <a:rPr lang="en" sz="1650">
                <a:solidFill>
                  <a:srgbClr val="363636"/>
                </a:solidFill>
                <a:highlight>
                  <a:srgbClr val="FFFFFF"/>
                </a:highlight>
                <a:latin typeface="Times New Roman"/>
                <a:ea typeface="Times New Roman"/>
                <a:cs typeface="Times New Roman"/>
                <a:sym typeface="Times New Roman"/>
              </a:rPr>
              <a:t>Convert to bullet points</a:t>
            </a:r>
            <a:endParaRPr sz="1650">
              <a:solidFill>
                <a:srgbClr val="363636"/>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e21b26138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e21b26138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a745d1862b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a745d1862b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chemeClr val="dk1"/>
              </a:buClr>
              <a:buSzPts val="1100"/>
              <a:buChar char="●"/>
            </a:pPr>
            <a:r>
              <a:rPr lang="en">
                <a:solidFill>
                  <a:schemeClr val="dk1"/>
                </a:solidFill>
              </a:rPr>
              <a:t>Similar to McPherson’s concluding note, the authors Moya Bailey and Kim Gallon call for a deep, structural reimagining of the humanities/digital humanities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e21b261380_2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e21b261380_2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chemeClr val="dk1"/>
              </a:buClr>
              <a:buSzPts val="1100"/>
              <a:buChar char="●"/>
            </a:pPr>
            <a:r>
              <a:rPr lang="en">
                <a:solidFill>
                  <a:schemeClr val="dk1"/>
                </a:solidFill>
              </a:rPr>
              <a:t>Provides an argument for the Black Digital Humanities (intersection between Black studies and digital humanities</a:t>
            </a:r>
            <a:r>
              <a:rPr lang="en">
                <a:solidFill>
                  <a:schemeClr val="dk1"/>
                </a:solidFill>
              </a:rPr>
              <a:t>)</a:t>
            </a:r>
            <a:endParaRPr>
              <a:solidFill>
                <a:schemeClr val="dk1"/>
              </a:solidFill>
            </a:endParaRPr>
          </a:p>
          <a:p>
            <a:pPr indent="-298450" lvl="1" marL="914400" rtl="0" algn="l">
              <a:lnSpc>
                <a:spcPct val="150000"/>
              </a:lnSpc>
              <a:spcBef>
                <a:spcPts val="0"/>
              </a:spcBef>
              <a:spcAft>
                <a:spcPts val="0"/>
              </a:spcAft>
              <a:buClr>
                <a:schemeClr val="dk1"/>
              </a:buClr>
              <a:buSzPts val="1100"/>
              <a:buChar char="○"/>
            </a:pPr>
            <a:r>
              <a:rPr lang="en">
                <a:solidFill>
                  <a:schemeClr val="dk1"/>
                </a:solidFill>
              </a:rPr>
              <a:t>helps unmask the racialized systems of power at work in how we engage with the digital humanities</a:t>
            </a:r>
            <a:endParaRPr>
              <a:solidFill>
                <a:schemeClr val="dk1"/>
              </a:solidFill>
            </a:endParaRPr>
          </a:p>
          <a:p>
            <a:pPr indent="-298450" lvl="1" marL="914400" rtl="0" algn="l">
              <a:lnSpc>
                <a:spcPct val="150000"/>
              </a:lnSpc>
              <a:spcBef>
                <a:spcPts val="0"/>
              </a:spcBef>
              <a:spcAft>
                <a:spcPts val="0"/>
              </a:spcAft>
              <a:buClr>
                <a:schemeClr val="dk1"/>
              </a:buClr>
              <a:buSzPts val="1100"/>
              <a:buChar char="○"/>
            </a:pPr>
            <a:r>
              <a:rPr lang="en">
                <a:solidFill>
                  <a:schemeClr val="dk1"/>
                </a:solidFill>
              </a:rPr>
              <a:t>digital humanities tools would still be used the same if they had been developed to explore texts that have been marginalized through the racialization of the humanities</a:t>
            </a:r>
            <a:endParaRPr/>
          </a:p>
          <a:p>
            <a:pPr indent="0" lvl="0" marL="0" rtl="0" algn="l">
              <a:lnSpc>
                <a:spcPct val="150000"/>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8" name="Shape 8"/>
        <p:cNvGrpSpPr/>
        <p:nvPr/>
      </p:nvGrpSpPr>
      <p:grpSpPr>
        <a:xfrm>
          <a:off x="0" y="0"/>
          <a:ext cx="0" cy="0"/>
          <a:chOff x="0" y="0"/>
          <a:chExt cx="0" cy="0"/>
        </a:xfrm>
      </p:grpSpPr>
      <p:grpSp>
        <p:nvGrpSpPr>
          <p:cNvPr id="9" name="Google Shape;9;p2"/>
          <p:cNvGrpSpPr/>
          <p:nvPr/>
        </p:nvGrpSpPr>
        <p:grpSpPr>
          <a:xfrm>
            <a:off x="255151" y="2785291"/>
            <a:ext cx="2526614" cy="874564"/>
            <a:chOff x="3457434" y="4469778"/>
            <a:chExt cx="1572451" cy="544289"/>
          </a:xfrm>
        </p:grpSpPr>
        <p:sp>
          <p:nvSpPr>
            <p:cNvPr id="10" name="Google Shape;10;p2"/>
            <p:cNvSpPr/>
            <p:nvPr/>
          </p:nvSpPr>
          <p:spPr>
            <a:xfrm>
              <a:off x="3457434" y="4667694"/>
              <a:ext cx="1467538" cy="346372"/>
            </a:xfrm>
            <a:custGeom>
              <a:rect b="b" l="l" r="r" t="t"/>
              <a:pathLst>
                <a:path extrusionOk="0" h="14307" w="60617">
                  <a:moveTo>
                    <a:pt x="7848" y="0"/>
                  </a:moveTo>
                  <a:cubicBezTo>
                    <a:pt x="3393" y="0"/>
                    <a:pt x="1" y="3229"/>
                    <a:pt x="1" y="7153"/>
                  </a:cubicBezTo>
                  <a:cubicBezTo>
                    <a:pt x="1" y="11077"/>
                    <a:pt x="3393" y="14306"/>
                    <a:pt x="7848" y="14306"/>
                  </a:cubicBezTo>
                  <a:lnTo>
                    <a:pt x="60617" y="14306"/>
                  </a:lnTo>
                  <a:lnTo>
                    <a:pt x="60617" y="0"/>
                  </a:lnTo>
                  <a:close/>
                </a:path>
              </a:pathLst>
            </a:cu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3531662" y="4713209"/>
              <a:ext cx="1393310" cy="255319"/>
            </a:xfrm>
            <a:custGeom>
              <a:rect b="b" l="l" r="r" t="t"/>
              <a:pathLst>
                <a:path extrusionOk="0" h="10546" w="57551">
                  <a:moveTo>
                    <a:pt x="7480" y="0"/>
                  </a:moveTo>
                  <a:cubicBezTo>
                    <a:pt x="3393" y="0"/>
                    <a:pt x="0" y="2371"/>
                    <a:pt x="0" y="5273"/>
                  </a:cubicBezTo>
                  <a:cubicBezTo>
                    <a:pt x="0" y="8175"/>
                    <a:pt x="3393" y="10546"/>
                    <a:pt x="7480" y="10546"/>
                  </a:cubicBezTo>
                  <a:lnTo>
                    <a:pt x="57551" y="10546"/>
                  </a:lnTo>
                  <a:lnTo>
                    <a:pt x="575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3531662" y="4750807"/>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3598337" y="4741898"/>
              <a:ext cx="1422023" cy="16850"/>
            </a:xfrm>
            <a:custGeom>
              <a:rect b="b" l="l" r="r" t="t"/>
              <a:pathLst>
                <a:path extrusionOk="0" h="696" w="58737">
                  <a:moveTo>
                    <a:pt x="0" y="1"/>
                  </a:moveTo>
                  <a:lnTo>
                    <a:pt x="0" y="696"/>
                  </a:lnTo>
                  <a:lnTo>
                    <a:pt x="58736" y="696"/>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531662" y="4812156"/>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531662" y="4804239"/>
              <a:ext cx="1422023" cy="15858"/>
            </a:xfrm>
            <a:custGeom>
              <a:rect b="b" l="l" r="r" t="t"/>
              <a:pathLst>
                <a:path extrusionOk="0" h="655" w="58737">
                  <a:moveTo>
                    <a:pt x="0" y="1"/>
                  </a:moveTo>
                  <a:lnTo>
                    <a:pt x="0" y="655"/>
                  </a:lnTo>
                  <a:lnTo>
                    <a:pt x="58736" y="655"/>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531662" y="4869557"/>
              <a:ext cx="1422023" cy="24"/>
            </a:xfrm>
            <a:custGeom>
              <a:rect b="b" l="l" r="r" t="t"/>
              <a:pathLst>
                <a:path extrusionOk="0" h="1" w="58737">
                  <a:moveTo>
                    <a:pt x="0" y="0"/>
                  </a:moveTo>
                  <a:lnTo>
                    <a:pt x="587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531662" y="4861641"/>
              <a:ext cx="1422023" cy="16850"/>
            </a:xfrm>
            <a:custGeom>
              <a:rect b="b" l="l" r="r" t="t"/>
              <a:pathLst>
                <a:path extrusionOk="0" h="696" w="58737">
                  <a:moveTo>
                    <a:pt x="0" y="0"/>
                  </a:moveTo>
                  <a:lnTo>
                    <a:pt x="0" y="695"/>
                  </a:lnTo>
                  <a:lnTo>
                    <a:pt x="58736" y="695"/>
                  </a:lnTo>
                  <a:lnTo>
                    <a:pt x="587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531662" y="4931898"/>
              <a:ext cx="1422023" cy="24"/>
            </a:xfrm>
            <a:custGeom>
              <a:rect b="b" l="l" r="r" t="t"/>
              <a:pathLst>
                <a:path extrusionOk="0" h="1" w="58737">
                  <a:moveTo>
                    <a:pt x="0" y="0"/>
                  </a:moveTo>
                  <a:lnTo>
                    <a:pt x="587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607862" y="4923982"/>
              <a:ext cx="1422023" cy="15858"/>
            </a:xfrm>
            <a:custGeom>
              <a:rect b="b" l="l" r="r" t="t"/>
              <a:pathLst>
                <a:path extrusionOk="0" h="655" w="58737">
                  <a:moveTo>
                    <a:pt x="0" y="0"/>
                  </a:moveTo>
                  <a:lnTo>
                    <a:pt x="0" y="654"/>
                  </a:lnTo>
                  <a:lnTo>
                    <a:pt x="58736" y="654"/>
                  </a:lnTo>
                  <a:lnTo>
                    <a:pt x="587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457434" y="4469778"/>
              <a:ext cx="1467538" cy="197941"/>
            </a:xfrm>
            <a:custGeom>
              <a:rect b="b" l="l" r="r" t="t"/>
              <a:pathLst>
                <a:path extrusionOk="0" h="8176" w="60617">
                  <a:moveTo>
                    <a:pt x="7848" y="0"/>
                  </a:moveTo>
                  <a:cubicBezTo>
                    <a:pt x="3393" y="0"/>
                    <a:pt x="1" y="1881"/>
                    <a:pt x="1" y="4088"/>
                  </a:cubicBezTo>
                  <a:cubicBezTo>
                    <a:pt x="1" y="6295"/>
                    <a:pt x="3393" y="8175"/>
                    <a:pt x="7848" y="8175"/>
                  </a:cubicBezTo>
                  <a:lnTo>
                    <a:pt x="60617" y="8175"/>
                  </a:lnTo>
                  <a:lnTo>
                    <a:pt x="60617" y="0"/>
                  </a:ln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531662" y="4494520"/>
              <a:ext cx="1393310" cy="144485"/>
            </a:xfrm>
            <a:custGeom>
              <a:rect b="b" l="l" r="r" t="t"/>
              <a:pathLst>
                <a:path extrusionOk="0" h="5968" w="57551">
                  <a:moveTo>
                    <a:pt x="7480" y="0"/>
                  </a:moveTo>
                  <a:cubicBezTo>
                    <a:pt x="3393" y="0"/>
                    <a:pt x="0" y="1390"/>
                    <a:pt x="0" y="3066"/>
                  </a:cubicBezTo>
                  <a:cubicBezTo>
                    <a:pt x="0" y="4782"/>
                    <a:pt x="3393" y="5968"/>
                    <a:pt x="7480" y="5968"/>
                  </a:cubicBezTo>
                  <a:lnTo>
                    <a:pt x="57551" y="5968"/>
                  </a:lnTo>
                  <a:lnTo>
                    <a:pt x="575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531662" y="4515293"/>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607862" y="4507376"/>
              <a:ext cx="1422023" cy="15858"/>
            </a:xfrm>
            <a:custGeom>
              <a:rect b="b" l="l" r="r" t="t"/>
              <a:pathLst>
                <a:path extrusionOk="0" h="655" w="58737">
                  <a:moveTo>
                    <a:pt x="0" y="1"/>
                  </a:moveTo>
                  <a:lnTo>
                    <a:pt x="0" y="655"/>
                  </a:lnTo>
                  <a:lnTo>
                    <a:pt x="58736" y="655"/>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531662" y="4552891"/>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541187" y="4543981"/>
              <a:ext cx="1422023" cy="16850"/>
            </a:xfrm>
            <a:custGeom>
              <a:rect b="b" l="l" r="r" t="t"/>
              <a:pathLst>
                <a:path extrusionOk="0" h="696" w="58737">
                  <a:moveTo>
                    <a:pt x="0" y="1"/>
                  </a:moveTo>
                  <a:lnTo>
                    <a:pt x="0" y="696"/>
                  </a:lnTo>
                  <a:lnTo>
                    <a:pt x="58736" y="696"/>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531662" y="4585550"/>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531662" y="4618209"/>
              <a:ext cx="1422023" cy="24"/>
            </a:xfrm>
            <a:custGeom>
              <a:rect b="b" l="l" r="r" t="t"/>
              <a:pathLst>
                <a:path extrusionOk="0" h="1" w="58737">
                  <a:moveTo>
                    <a:pt x="0" y="0"/>
                  </a:moveTo>
                  <a:lnTo>
                    <a:pt x="587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3607862" y="4610293"/>
              <a:ext cx="1422023" cy="16850"/>
            </a:xfrm>
            <a:custGeom>
              <a:rect b="b" l="l" r="r" t="t"/>
              <a:pathLst>
                <a:path extrusionOk="0" h="696" w="58737">
                  <a:moveTo>
                    <a:pt x="0" y="0"/>
                  </a:moveTo>
                  <a:lnTo>
                    <a:pt x="0" y="695"/>
                  </a:lnTo>
                  <a:lnTo>
                    <a:pt x="58736" y="695"/>
                  </a:lnTo>
                  <a:lnTo>
                    <a:pt x="587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541187" y="4577633"/>
              <a:ext cx="1422023" cy="15858"/>
            </a:xfrm>
            <a:custGeom>
              <a:rect b="b" l="l" r="r" t="t"/>
              <a:pathLst>
                <a:path extrusionOk="0" h="655" w="58737">
                  <a:moveTo>
                    <a:pt x="0" y="1"/>
                  </a:moveTo>
                  <a:lnTo>
                    <a:pt x="0" y="655"/>
                  </a:lnTo>
                  <a:lnTo>
                    <a:pt x="58736" y="655"/>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02751" y="3680641"/>
            <a:ext cx="2526614" cy="874564"/>
            <a:chOff x="3457434" y="4469778"/>
            <a:chExt cx="1572451" cy="544289"/>
          </a:xfrm>
        </p:grpSpPr>
        <p:sp>
          <p:nvSpPr>
            <p:cNvPr id="31" name="Google Shape;31;p2"/>
            <p:cNvSpPr/>
            <p:nvPr/>
          </p:nvSpPr>
          <p:spPr>
            <a:xfrm>
              <a:off x="3457434" y="4667694"/>
              <a:ext cx="1467538" cy="346372"/>
            </a:xfrm>
            <a:custGeom>
              <a:rect b="b" l="l" r="r" t="t"/>
              <a:pathLst>
                <a:path extrusionOk="0" h="14307" w="60617">
                  <a:moveTo>
                    <a:pt x="7848" y="0"/>
                  </a:moveTo>
                  <a:cubicBezTo>
                    <a:pt x="3393" y="0"/>
                    <a:pt x="1" y="3229"/>
                    <a:pt x="1" y="7153"/>
                  </a:cubicBezTo>
                  <a:cubicBezTo>
                    <a:pt x="1" y="11077"/>
                    <a:pt x="3393" y="14306"/>
                    <a:pt x="7848" y="14306"/>
                  </a:cubicBezTo>
                  <a:lnTo>
                    <a:pt x="60617" y="14306"/>
                  </a:lnTo>
                  <a:lnTo>
                    <a:pt x="60617" y="0"/>
                  </a:ln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531662" y="4713209"/>
              <a:ext cx="1393310" cy="255319"/>
            </a:xfrm>
            <a:custGeom>
              <a:rect b="b" l="l" r="r" t="t"/>
              <a:pathLst>
                <a:path extrusionOk="0" h="10546" w="57551">
                  <a:moveTo>
                    <a:pt x="7480" y="0"/>
                  </a:moveTo>
                  <a:cubicBezTo>
                    <a:pt x="3393" y="0"/>
                    <a:pt x="0" y="2371"/>
                    <a:pt x="0" y="5273"/>
                  </a:cubicBezTo>
                  <a:cubicBezTo>
                    <a:pt x="0" y="8175"/>
                    <a:pt x="3393" y="10546"/>
                    <a:pt x="7480" y="10546"/>
                  </a:cubicBezTo>
                  <a:lnTo>
                    <a:pt x="57551" y="10546"/>
                  </a:lnTo>
                  <a:lnTo>
                    <a:pt x="575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531662" y="4750807"/>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3598337" y="4741898"/>
              <a:ext cx="1422023" cy="16850"/>
            </a:xfrm>
            <a:custGeom>
              <a:rect b="b" l="l" r="r" t="t"/>
              <a:pathLst>
                <a:path extrusionOk="0" h="696" w="58737">
                  <a:moveTo>
                    <a:pt x="0" y="1"/>
                  </a:moveTo>
                  <a:lnTo>
                    <a:pt x="0" y="696"/>
                  </a:lnTo>
                  <a:lnTo>
                    <a:pt x="58736" y="696"/>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3531662" y="4812156"/>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3531662" y="4804239"/>
              <a:ext cx="1422023" cy="15858"/>
            </a:xfrm>
            <a:custGeom>
              <a:rect b="b" l="l" r="r" t="t"/>
              <a:pathLst>
                <a:path extrusionOk="0" h="655" w="58737">
                  <a:moveTo>
                    <a:pt x="0" y="1"/>
                  </a:moveTo>
                  <a:lnTo>
                    <a:pt x="0" y="655"/>
                  </a:lnTo>
                  <a:lnTo>
                    <a:pt x="58736" y="655"/>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531662" y="4869557"/>
              <a:ext cx="1422023" cy="24"/>
            </a:xfrm>
            <a:custGeom>
              <a:rect b="b" l="l" r="r" t="t"/>
              <a:pathLst>
                <a:path extrusionOk="0" h="1" w="58737">
                  <a:moveTo>
                    <a:pt x="0" y="0"/>
                  </a:moveTo>
                  <a:lnTo>
                    <a:pt x="587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531662" y="4861641"/>
              <a:ext cx="1422023" cy="16850"/>
            </a:xfrm>
            <a:custGeom>
              <a:rect b="b" l="l" r="r" t="t"/>
              <a:pathLst>
                <a:path extrusionOk="0" h="696" w="58737">
                  <a:moveTo>
                    <a:pt x="0" y="0"/>
                  </a:moveTo>
                  <a:lnTo>
                    <a:pt x="0" y="695"/>
                  </a:lnTo>
                  <a:lnTo>
                    <a:pt x="58736" y="695"/>
                  </a:lnTo>
                  <a:lnTo>
                    <a:pt x="587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531662" y="4931898"/>
              <a:ext cx="1422023" cy="24"/>
            </a:xfrm>
            <a:custGeom>
              <a:rect b="b" l="l" r="r" t="t"/>
              <a:pathLst>
                <a:path extrusionOk="0" h="1" w="58737">
                  <a:moveTo>
                    <a:pt x="0" y="0"/>
                  </a:moveTo>
                  <a:lnTo>
                    <a:pt x="587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607862" y="4923982"/>
              <a:ext cx="1422023" cy="15858"/>
            </a:xfrm>
            <a:custGeom>
              <a:rect b="b" l="l" r="r" t="t"/>
              <a:pathLst>
                <a:path extrusionOk="0" h="655" w="58737">
                  <a:moveTo>
                    <a:pt x="0" y="0"/>
                  </a:moveTo>
                  <a:lnTo>
                    <a:pt x="0" y="654"/>
                  </a:lnTo>
                  <a:lnTo>
                    <a:pt x="58736" y="654"/>
                  </a:lnTo>
                  <a:lnTo>
                    <a:pt x="587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3457434" y="4469778"/>
              <a:ext cx="1467538" cy="197941"/>
            </a:xfrm>
            <a:custGeom>
              <a:rect b="b" l="l" r="r" t="t"/>
              <a:pathLst>
                <a:path extrusionOk="0" h="8176" w="60617">
                  <a:moveTo>
                    <a:pt x="7848" y="0"/>
                  </a:moveTo>
                  <a:cubicBezTo>
                    <a:pt x="3393" y="0"/>
                    <a:pt x="1" y="1881"/>
                    <a:pt x="1" y="4088"/>
                  </a:cubicBezTo>
                  <a:cubicBezTo>
                    <a:pt x="1" y="6295"/>
                    <a:pt x="3393" y="8175"/>
                    <a:pt x="7848" y="8175"/>
                  </a:cubicBezTo>
                  <a:lnTo>
                    <a:pt x="60617" y="8175"/>
                  </a:lnTo>
                  <a:lnTo>
                    <a:pt x="60617" y="0"/>
                  </a:ln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3531662" y="4494520"/>
              <a:ext cx="1393310" cy="144485"/>
            </a:xfrm>
            <a:custGeom>
              <a:rect b="b" l="l" r="r" t="t"/>
              <a:pathLst>
                <a:path extrusionOk="0" h="5968" w="57551">
                  <a:moveTo>
                    <a:pt x="7480" y="0"/>
                  </a:moveTo>
                  <a:cubicBezTo>
                    <a:pt x="3393" y="0"/>
                    <a:pt x="0" y="1390"/>
                    <a:pt x="0" y="3066"/>
                  </a:cubicBezTo>
                  <a:cubicBezTo>
                    <a:pt x="0" y="4782"/>
                    <a:pt x="3393" y="5968"/>
                    <a:pt x="7480" y="5968"/>
                  </a:cubicBezTo>
                  <a:lnTo>
                    <a:pt x="57551" y="5968"/>
                  </a:lnTo>
                  <a:lnTo>
                    <a:pt x="575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3531662" y="4536065"/>
              <a:ext cx="477978" cy="102941"/>
            </a:xfrm>
            <a:custGeom>
              <a:rect b="b" l="l" r="r" t="t"/>
              <a:pathLst>
                <a:path extrusionOk="0" h="4252" w="19743">
                  <a:moveTo>
                    <a:pt x="859" y="1"/>
                  </a:moveTo>
                  <a:cubicBezTo>
                    <a:pt x="327" y="328"/>
                    <a:pt x="0" y="859"/>
                    <a:pt x="0" y="1350"/>
                  </a:cubicBezTo>
                  <a:cubicBezTo>
                    <a:pt x="0" y="3066"/>
                    <a:pt x="3393" y="4252"/>
                    <a:pt x="7480" y="4252"/>
                  </a:cubicBezTo>
                  <a:lnTo>
                    <a:pt x="19742" y="4252"/>
                  </a:lnTo>
                  <a:cubicBezTo>
                    <a:pt x="12753" y="3761"/>
                    <a:pt x="4946" y="2739"/>
                    <a:pt x="8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3531662" y="4515293"/>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3607862" y="4507376"/>
              <a:ext cx="1422023" cy="15858"/>
            </a:xfrm>
            <a:custGeom>
              <a:rect b="b" l="l" r="r" t="t"/>
              <a:pathLst>
                <a:path extrusionOk="0" h="655" w="58737">
                  <a:moveTo>
                    <a:pt x="0" y="1"/>
                  </a:moveTo>
                  <a:lnTo>
                    <a:pt x="0" y="655"/>
                  </a:lnTo>
                  <a:lnTo>
                    <a:pt x="58736" y="655"/>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531662" y="4552891"/>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541187" y="4543981"/>
              <a:ext cx="1422023" cy="16850"/>
            </a:xfrm>
            <a:custGeom>
              <a:rect b="b" l="l" r="r" t="t"/>
              <a:pathLst>
                <a:path extrusionOk="0" h="696" w="58737">
                  <a:moveTo>
                    <a:pt x="0" y="1"/>
                  </a:moveTo>
                  <a:lnTo>
                    <a:pt x="0" y="696"/>
                  </a:lnTo>
                  <a:lnTo>
                    <a:pt x="58736" y="696"/>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531662" y="4585550"/>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3531662" y="4618209"/>
              <a:ext cx="1422023" cy="24"/>
            </a:xfrm>
            <a:custGeom>
              <a:rect b="b" l="l" r="r" t="t"/>
              <a:pathLst>
                <a:path extrusionOk="0" h="1" w="58737">
                  <a:moveTo>
                    <a:pt x="0" y="0"/>
                  </a:moveTo>
                  <a:lnTo>
                    <a:pt x="587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607862" y="4610293"/>
              <a:ext cx="1422023" cy="16850"/>
            </a:xfrm>
            <a:custGeom>
              <a:rect b="b" l="l" r="r" t="t"/>
              <a:pathLst>
                <a:path extrusionOk="0" h="696" w="58737">
                  <a:moveTo>
                    <a:pt x="0" y="0"/>
                  </a:moveTo>
                  <a:lnTo>
                    <a:pt x="0" y="695"/>
                  </a:lnTo>
                  <a:lnTo>
                    <a:pt x="58736" y="695"/>
                  </a:lnTo>
                  <a:lnTo>
                    <a:pt x="587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3541187" y="4577633"/>
              <a:ext cx="1422023" cy="15858"/>
            </a:xfrm>
            <a:custGeom>
              <a:rect b="b" l="l" r="r" t="t"/>
              <a:pathLst>
                <a:path extrusionOk="0" h="655" w="58737">
                  <a:moveTo>
                    <a:pt x="0" y="1"/>
                  </a:moveTo>
                  <a:lnTo>
                    <a:pt x="0" y="655"/>
                  </a:lnTo>
                  <a:lnTo>
                    <a:pt x="58736" y="655"/>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2"/>
          <p:cNvGrpSpPr/>
          <p:nvPr/>
        </p:nvGrpSpPr>
        <p:grpSpPr>
          <a:xfrm>
            <a:off x="7228313" y="-114309"/>
            <a:ext cx="1915697" cy="4616272"/>
            <a:chOff x="7899913" y="-114309"/>
            <a:chExt cx="1915697" cy="4616272"/>
          </a:xfrm>
        </p:grpSpPr>
        <p:sp>
          <p:nvSpPr>
            <p:cNvPr id="53" name="Google Shape;53;p2"/>
            <p:cNvSpPr/>
            <p:nvPr/>
          </p:nvSpPr>
          <p:spPr>
            <a:xfrm>
              <a:off x="8606186" y="3608365"/>
              <a:ext cx="39" cy="483371"/>
            </a:xfrm>
            <a:custGeom>
              <a:rect b="b" l="l" r="r" t="t"/>
              <a:pathLst>
                <a:path extrusionOk="0" h="12426" w="1">
                  <a:moveTo>
                    <a:pt x="1" y="0"/>
                  </a:moveTo>
                  <a:lnTo>
                    <a:pt x="1"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8566430" y="3568608"/>
              <a:ext cx="79551" cy="562883"/>
            </a:xfrm>
            <a:custGeom>
              <a:rect b="b" l="l" r="r" t="t"/>
              <a:pathLst>
                <a:path extrusionOk="0" h="14470" w="2045">
                  <a:moveTo>
                    <a:pt x="1023" y="0"/>
                  </a:moveTo>
                  <a:cubicBezTo>
                    <a:pt x="369" y="0"/>
                    <a:pt x="1" y="327"/>
                    <a:pt x="1" y="1022"/>
                  </a:cubicBezTo>
                  <a:lnTo>
                    <a:pt x="1" y="13448"/>
                  </a:lnTo>
                  <a:cubicBezTo>
                    <a:pt x="1" y="13979"/>
                    <a:pt x="369" y="14470"/>
                    <a:pt x="1023" y="14470"/>
                  </a:cubicBezTo>
                  <a:cubicBezTo>
                    <a:pt x="1554" y="14470"/>
                    <a:pt x="2044" y="13979"/>
                    <a:pt x="2044" y="13448"/>
                  </a:cubicBezTo>
                  <a:lnTo>
                    <a:pt x="2044" y="1022"/>
                  </a:lnTo>
                  <a:cubicBezTo>
                    <a:pt x="2044" y="327"/>
                    <a:pt x="1554" y="0"/>
                    <a:pt x="1023"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8798589" y="3873900"/>
              <a:ext cx="39" cy="483371"/>
            </a:xfrm>
            <a:custGeom>
              <a:rect b="b" l="l" r="r" t="t"/>
              <a:pathLst>
                <a:path extrusionOk="0" h="12426" w="1">
                  <a:moveTo>
                    <a:pt x="0" y="0"/>
                  </a:moveTo>
                  <a:lnTo>
                    <a:pt x="0"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8758832" y="3834144"/>
              <a:ext cx="79551" cy="562883"/>
            </a:xfrm>
            <a:custGeom>
              <a:rect b="b" l="l" r="r" t="t"/>
              <a:pathLst>
                <a:path extrusionOk="0" h="14470" w="2045">
                  <a:moveTo>
                    <a:pt x="1022" y="0"/>
                  </a:moveTo>
                  <a:cubicBezTo>
                    <a:pt x="532" y="0"/>
                    <a:pt x="0" y="491"/>
                    <a:pt x="0" y="1022"/>
                  </a:cubicBezTo>
                  <a:lnTo>
                    <a:pt x="0" y="13448"/>
                  </a:lnTo>
                  <a:cubicBezTo>
                    <a:pt x="0" y="14102"/>
                    <a:pt x="532" y="14470"/>
                    <a:pt x="1022" y="14470"/>
                  </a:cubicBezTo>
                  <a:cubicBezTo>
                    <a:pt x="1554" y="14470"/>
                    <a:pt x="2044" y="14102"/>
                    <a:pt x="2044" y="13448"/>
                  </a:cubicBezTo>
                  <a:lnTo>
                    <a:pt x="2044" y="1022"/>
                  </a:lnTo>
                  <a:cubicBezTo>
                    <a:pt x="2044" y="491"/>
                    <a:pt x="1554" y="0"/>
                    <a:pt x="1022"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7899913" y="-114309"/>
              <a:ext cx="1238654" cy="3139619"/>
            </a:xfrm>
            <a:custGeom>
              <a:rect b="b" l="l" r="r" t="t"/>
              <a:pathLst>
                <a:path extrusionOk="0" h="80710" w="31842">
                  <a:moveTo>
                    <a:pt x="3210" y="0"/>
                  </a:moveTo>
                  <a:cubicBezTo>
                    <a:pt x="2252" y="0"/>
                    <a:pt x="1348" y="293"/>
                    <a:pt x="818" y="992"/>
                  </a:cubicBezTo>
                  <a:cubicBezTo>
                    <a:pt x="164" y="1851"/>
                    <a:pt x="1" y="2873"/>
                    <a:pt x="1" y="3894"/>
                  </a:cubicBezTo>
                  <a:cubicBezTo>
                    <a:pt x="1" y="8677"/>
                    <a:pt x="4088" y="12928"/>
                    <a:pt x="3557" y="17710"/>
                  </a:cubicBezTo>
                  <a:cubicBezTo>
                    <a:pt x="3393" y="20408"/>
                    <a:pt x="1513" y="22983"/>
                    <a:pt x="1513" y="25680"/>
                  </a:cubicBezTo>
                  <a:cubicBezTo>
                    <a:pt x="1513" y="29768"/>
                    <a:pt x="5437" y="33038"/>
                    <a:pt x="6295" y="36921"/>
                  </a:cubicBezTo>
                  <a:cubicBezTo>
                    <a:pt x="7481" y="43420"/>
                    <a:pt x="655" y="50736"/>
                    <a:pt x="4579" y="56009"/>
                  </a:cubicBezTo>
                  <a:cubicBezTo>
                    <a:pt x="6295" y="58584"/>
                    <a:pt x="10219" y="59933"/>
                    <a:pt x="10383" y="62998"/>
                  </a:cubicBezTo>
                  <a:cubicBezTo>
                    <a:pt x="10546" y="65369"/>
                    <a:pt x="7971" y="67086"/>
                    <a:pt x="6786" y="69293"/>
                  </a:cubicBezTo>
                  <a:cubicBezTo>
                    <a:pt x="5273" y="71663"/>
                    <a:pt x="5437" y="74729"/>
                    <a:pt x="6786" y="77141"/>
                  </a:cubicBezTo>
                  <a:cubicBezTo>
                    <a:pt x="8254" y="79382"/>
                    <a:pt x="10929" y="80710"/>
                    <a:pt x="13496" y="80710"/>
                  </a:cubicBezTo>
                  <a:cubicBezTo>
                    <a:pt x="13644" y="80710"/>
                    <a:pt x="13792" y="80706"/>
                    <a:pt x="13939" y="80697"/>
                  </a:cubicBezTo>
                  <a:lnTo>
                    <a:pt x="22645" y="79838"/>
                  </a:lnTo>
                  <a:cubicBezTo>
                    <a:pt x="28245" y="79511"/>
                    <a:pt x="31842" y="71663"/>
                    <a:pt x="28245" y="67249"/>
                  </a:cubicBezTo>
                  <a:cubicBezTo>
                    <a:pt x="26569" y="65042"/>
                    <a:pt x="23503" y="63489"/>
                    <a:pt x="22645" y="60791"/>
                  </a:cubicBezTo>
                  <a:cubicBezTo>
                    <a:pt x="21623" y="56540"/>
                    <a:pt x="26732" y="52248"/>
                    <a:pt x="25016" y="48161"/>
                  </a:cubicBezTo>
                  <a:cubicBezTo>
                    <a:pt x="24321" y="46322"/>
                    <a:pt x="22277" y="45300"/>
                    <a:pt x="21092" y="43583"/>
                  </a:cubicBezTo>
                  <a:cubicBezTo>
                    <a:pt x="17863" y="39169"/>
                    <a:pt x="21787" y="32670"/>
                    <a:pt x="20601" y="27397"/>
                  </a:cubicBezTo>
                  <a:cubicBezTo>
                    <a:pt x="19743" y="22615"/>
                    <a:pt x="15124" y="19549"/>
                    <a:pt x="12917" y="15298"/>
                  </a:cubicBezTo>
                  <a:cubicBezTo>
                    <a:pt x="10383" y="10353"/>
                    <a:pt x="10546" y="3404"/>
                    <a:pt x="5764" y="665"/>
                  </a:cubicBezTo>
                  <a:cubicBezTo>
                    <a:pt x="5036" y="252"/>
                    <a:pt x="4100" y="0"/>
                    <a:pt x="3210" y="0"/>
                  </a:cubicBezTo>
                  <a:close/>
                </a:path>
              </a:pathLst>
            </a:cu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8119015" y="89647"/>
              <a:ext cx="596298" cy="2776176"/>
            </a:xfrm>
            <a:custGeom>
              <a:rect b="b" l="l" r="r" t="t"/>
              <a:pathLst>
                <a:path extrusionOk="0" h="71367" w="15329">
                  <a:moveTo>
                    <a:pt x="328" y="0"/>
                  </a:moveTo>
                  <a:cubicBezTo>
                    <a:pt x="164" y="0"/>
                    <a:pt x="1" y="205"/>
                    <a:pt x="1" y="368"/>
                  </a:cubicBezTo>
                  <a:cubicBezTo>
                    <a:pt x="164" y="695"/>
                    <a:pt x="5805" y="23339"/>
                    <a:pt x="10219" y="43776"/>
                  </a:cubicBezTo>
                  <a:lnTo>
                    <a:pt x="10219" y="43776"/>
                  </a:lnTo>
                  <a:lnTo>
                    <a:pt x="4252" y="39525"/>
                  </a:lnTo>
                  <a:cubicBezTo>
                    <a:pt x="4252" y="39362"/>
                    <a:pt x="4088" y="39362"/>
                    <a:pt x="4088" y="39362"/>
                  </a:cubicBezTo>
                  <a:cubicBezTo>
                    <a:pt x="3925" y="39362"/>
                    <a:pt x="3925" y="39362"/>
                    <a:pt x="3925" y="39525"/>
                  </a:cubicBezTo>
                  <a:cubicBezTo>
                    <a:pt x="3761" y="39689"/>
                    <a:pt x="3761" y="39852"/>
                    <a:pt x="3925" y="40057"/>
                  </a:cubicBezTo>
                  <a:lnTo>
                    <a:pt x="10056" y="44471"/>
                  </a:lnTo>
                  <a:lnTo>
                    <a:pt x="10219" y="44635"/>
                  </a:lnTo>
                  <a:lnTo>
                    <a:pt x="10383" y="44635"/>
                  </a:lnTo>
                  <a:cubicBezTo>
                    <a:pt x="11568" y="50929"/>
                    <a:pt x="12754" y="57060"/>
                    <a:pt x="13612" y="62170"/>
                  </a:cubicBezTo>
                  <a:lnTo>
                    <a:pt x="8666" y="57060"/>
                  </a:lnTo>
                  <a:cubicBezTo>
                    <a:pt x="8666" y="56897"/>
                    <a:pt x="8503" y="56897"/>
                    <a:pt x="8503" y="56897"/>
                  </a:cubicBezTo>
                  <a:cubicBezTo>
                    <a:pt x="8339" y="56897"/>
                    <a:pt x="8339" y="56897"/>
                    <a:pt x="8176" y="57060"/>
                  </a:cubicBezTo>
                  <a:lnTo>
                    <a:pt x="8176" y="57428"/>
                  </a:lnTo>
                  <a:lnTo>
                    <a:pt x="13775" y="63355"/>
                  </a:lnTo>
                  <a:cubicBezTo>
                    <a:pt x="14307" y="66420"/>
                    <a:pt x="14634" y="69159"/>
                    <a:pt x="14797" y="71366"/>
                  </a:cubicBezTo>
                  <a:lnTo>
                    <a:pt x="15329" y="71366"/>
                  </a:lnTo>
                  <a:cubicBezTo>
                    <a:pt x="15329" y="69322"/>
                    <a:pt x="15002" y="66788"/>
                    <a:pt x="14470" y="64050"/>
                  </a:cubicBezTo>
                  <a:lnTo>
                    <a:pt x="14634" y="64050"/>
                  </a:lnTo>
                  <a:cubicBezTo>
                    <a:pt x="14634" y="64050"/>
                    <a:pt x="14797" y="64050"/>
                    <a:pt x="14797" y="63886"/>
                  </a:cubicBezTo>
                  <a:cubicBezTo>
                    <a:pt x="15002" y="63886"/>
                    <a:pt x="15002" y="63559"/>
                    <a:pt x="14797" y="63559"/>
                  </a:cubicBezTo>
                  <a:lnTo>
                    <a:pt x="14470" y="63028"/>
                  </a:lnTo>
                  <a:cubicBezTo>
                    <a:pt x="11078" y="41406"/>
                    <a:pt x="859" y="695"/>
                    <a:pt x="696" y="205"/>
                  </a:cubicBezTo>
                  <a:cubicBezTo>
                    <a:pt x="696" y="0"/>
                    <a:pt x="491" y="0"/>
                    <a:pt x="328"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8424307" y="938692"/>
              <a:ext cx="111332" cy="318046"/>
            </a:xfrm>
            <a:custGeom>
              <a:rect b="b" l="l" r="r" t="t"/>
              <a:pathLst>
                <a:path extrusionOk="0" h="8176" w="2862">
                  <a:moveTo>
                    <a:pt x="2535" y="1"/>
                  </a:moveTo>
                  <a:cubicBezTo>
                    <a:pt x="2371" y="1"/>
                    <a:pt x="2208" y="164"/>
                    <a:pt x="2208" y="328"/>
                  </a:cubicBezTo>
                  <a:lnTo>
                    <a:pt x="1" y="7808"/>
                  </a:lnTo>
                  <a:cubicBezTo>
                    <a:pt x="1" y="8012"/>
                    <a:pt x="1" y="8176"/>
                    <a:pt x="164" y="8176"/>
                  </a:cubicBezTo>
                  <a:lnTo>
                    <a:pt x="328" y="8176"/>
                  </a:lnTo>
                  <a:cubicBezTo>
                    <a:pt x="491" y="8176"/>
                    <a:pt x="491" y="8176"/>
                    <a:pt x="655" y="8012"/>
                  </a:cubicBezTo>
                  <a:lnTo>
                    <a:pt x="2862" y="491"/>
                  </a:lnTo>
                  <a:cubicBezTo>
                    <a:pt x="2862" y="328"/>
                    <a:pt x="2698" y="164"/>
                    <a:pt x="2535"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8788417" y="298310"/>
              <a:ext cx="1027193" cy="2682583"/>
            </a:xfrm>
            <a:custGeom>
              <a:rect b="b" l="l" r="r" t="t"/>
              <a:pathLst>
                <a:path extrusionOk="0" h="68961" w="26406">
                  <a:moveTo>
                    <a:pt x="18871" y="0"/>
                  </a:moveTo>
                  <a:cubicBezTo>
                    <a:pt x="18467" y="0"/>
                    <a:pt x="18069" y="86"/>
                    <a:pt x="17699" y="277"/>
                  </a:cubicBezTo>
                  <a:cubicBezTo>
                    <a:pt x="17004" y="604"/>
                    <a:pt x="16514" y="1462"/>
                    <a:pt x="16187" y="2321"/>
                  </a:cubicBezTo>
                  <a:cubicBezTo>
                    <a:pt x="14961" y="6081"/>
                    <a:pt x="16841" y="10495"/>
                    <a:pt x="15165" y="14256"/>
                  </a:cubicBezTo>
                  <a:cubicBezTo>
                    <a:pt x="14143" y="16299"/>
                    <a:pt x="12100" y="17648"/>
                    <a:pt x="11241" y="19856"/>
                  </a:cubicBezTo>
                  <a:cubicBezTo>
                    <a:pt x="10056" y="23085"/>
                    <a:pt x="12263" y="26845"/>
                    <a:pt x="11568" y="30237"/>
                  </a:cubicBezTo>
                  <a:cubicBezTo>
                    <a:pt x="10710" y="35715"/>
                    <a:pt x="3230" y="39434"/>
                    <a:pt x="4742" y="44707"/>
                  </a:cubicBezTo>
                  <a:cubicBezTo>
                    <a:pt x="5437" y="47282"/>
                    <a:pt x="8176" y="49326"/>
                    <a:pt x="7317" y="51696"/>
                  </a:cubicBezTo>
                  <a:cubicBezTo>
                    <a:pt x="6786" y="53740"/>
                    <a:pt x="4415" y="54435"/>
                    <a:pt x="2699" y="55784"/>
                  </a:cubicBezTo>
                  <a:cubicBezTo>
                    <a:pt x="859" y="57173"/>
                    <a:pt x="1" y="59708"/>
                    <a:pt x="491" y="62078"/>
                  </a:cubicBezTo>
                  <a:cubicBezTo>
                    <a:pt x="1023" y="64326"/>
                    <a:pt x="2903" y="66166"/>
                    <a:pt x="5110" y="66861"/>
                  </a:cubicBezTo>
                  <a:lnTo>
                    <a:pt x="12263" y="68741"/>
                  </a:lnTo>
                  <a:cubicBezTo>
                    <a:pt x="12754" y="68891"/>
                    <a:pt x="13251" y="68961"/>
                    <a:pt x="13745" y="68961"/>
                  </a:cubicBezTo>
                  <a:cubicBezTo>
                    <a:pt x="17699" y="68961"/>
                    <a:pt x="21473" y="64472"/>
                    <a:pt x="20274" y="60402"/>
                  </a:cubicBezTo>
                  <a:cubicBezTo>
                    <a:pt x="19580" y="58195"/>
                    <a:pt x="17536" y="56152"/>
                    <a:pt x="17699" y="53577"/>
                  </a:cubicBezTo>
                  <a:cubicBezTo>
                    <a:pt x="18026" y="50020"/>
                    <a:pt x="23340" y="48140"/>
                    <a:pt x="23136" y="44380"/>
                  </a:cubicBezTo>
                  <a:cubicBezTo>
                    <a:pt x="23136" y="42663"/>
                    <a:pt x="21787" y="41314"/>
                    <a:pt x="21460" y="39598"/>
                  </a:cubicBezTo>
                  <a:cubicBezTo>
                    <a:pt x="20070" y="35183"/>
                    <a:pt x="25016" y="31259"/>
                    <a:pt x="25711" y="26681"/>
                  </a:cubicBezTo>
                  <a:cubicBezTo>
                    <a:pt x="26406" y="22758"/>
                    <a:pt x="23667" y="18997"/>
                    <a:pt x="23340" y="14910"/>
                  </a:cubicBezTo>
                  <a:cubicBezTo>
                    <a:pt x="22645" y="10332"/>
                    <a:pt x="24852" y="4855"/>
                    <a:pt x="21787" y="1462"/>
                  </a:cubicBezTo>
                  <a:cubicBezTo>
                    <a:pt x="21045" y="602"/>
                    <a:pt x="19938" y="0"/>
                    <a:pt x="18871" y="0"/>
                  </a:cubicBezTo>
                  <a:close/>
                </a:path>
              </a:pathLst>
            </a:cu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9179562" y="495109"/>
              <a:ext cx="410278" cy="2370722"/>
            </a:xfrm>
            <a:custGeom>
              <a:rect b="b" l="l" r="r" t="t"/>
              <a:pathLst>
                <a:path extrusionOk="0" h="60944" w="10547">
                  <a:moveTo>
                    <a:pt x="10383" y="0"/>
                  </a:moveTo>
                  <a:cubicBezTo>
                    <a:pt x="10219" y="0"/>
                    <a:pt x="10015" y="0"/>
                    <a:pt x="10015" y="164"/>
                  </a:cubicBezTo>
                  <a:cubicBezTo>
                    <a:pt x="10015" y="491"/>
                    <a:pt x="7971" y="19906"/>
                    <a:pt x="5437" y="37277"/>
                  </a:cubicBezTo>
                  <a:lnTo>
                    <a:pt x="2045" y="32168"/>
                  </a:lnTo>
                  <a:cubicBezTo>
                    <a:pt x="2045" y="32168"/>
                    <a:pt x="2045" y="32004"/>
                    <a:pt x="1840" y="32004"/>
                  </a:cubicBezTo>
                  <a:lnTo>
                    <a:pt x="1677" y="32168"/>
                  </a:lnTo>
                  <a:cubicBezTo>
                    <a:pt x="1677" y="32168"/>
                    <a:pt x="1513" y="32331"/>
                    <a:pt x="1677" y="32495"/>
                  </a:cubicBezTo>
                  <a:lnTo>
                    <a:pt x="5274" y="37972"/>
                  </a:lnTo>
                  <a:lnTo>
                    <a:pt x="5437" y="37972"/>
                  </a:lnTo>
                  <a:cubicBezTo>
                    <a:pt x="4579" y="43408"/>
                    <a:pt x="3720" y="48518"/>
                    <a:pt x="2862" y="52768"/>
                  </a:cubicBezTo>
                  <a:lnTo>
                    <a:pt x="491" y="47332"/>
                  </a:lnTo>
                  <a:cubicBezTo>
                    <a:pt x="491" y="47169"/>
                    <a:pt x="328" y="47169"/>
                    <a:pt x="328" y="47169"/>
                  </a:cubicBezTo>
                  <a:lnTo>
                    <a:pt x="164" y="47169"/>
                  </a:lnTo>
                  <a:cubicBezTo>
                    <a:pt x="1" y="47169"/>
                    <a:pt x="1" y="47332"/>
                    <a:pt x="1" y="47496"/>
                  </a:cubicBezTo>
                  <a:lnTo>
                    <a:pt x="2699" y="53790"/>
                  </a:lnTo>
                  <a:cubicBezTo>
                    <a:pt x="2208" y="56692"/>
                    <a:pt x="1513" y="59063"/>
                    <a:pt x="1023" y="60943"/>
                  </a:cubicBezTo>
                  <a:lnTo>
                    <a:pt x="1513" y="60943"/>
                  </a:lnTo>
                  <a:cubicBezTo>
                    <a:pt x="2045" y="59267"/>
                    <a:pt x="2535" y="57019"/>
                    <a:pt x="3066" y="54485"/>
                  </a:cubicBezTo>
                  <a:lnTo>
                    <a:pt x="3393" y="54485"/>
                  </a:lnTo>
                  <a:cubicBezTo>
                    <a:pt x="3393" y="54485"/>
                    <a:pt x="3557" y="54322"/>
                    <a:pt x="3393" y="54158"/>
                  </a:cubicBezTo>
                  <a:lnTo>
                    <a:pt x="3230" y="53627"/>
                  </a:lnTo>
                  <a:cubicBezTo>
                    <a:pt x="6786" y="35560"/>
                    <a:pt x="10546" y="654"/>
                    <a:pt x="10546" y="164"/>
                  </a:cubicBezTo>
                  <a:cubicBezTo>
                    <a:pt x="10546" y="164"/>
                    <a:pt x="10546" y="0"/>
                    <a:pt x="10383"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9476919" y="1275805"/>
              <a:ext cx="179718" cy="225815"/>
            </a:xfrm>
            <a:custGeom>
              <a:rect b="b" l="l" r="r" t="t"/>
              <a:pathLst>
                <a:path extrusionOk="0" h="5805" w="4620">
                  <a:moveTo>
                    <a:pt x="4251" y="0"/>
                  </a:moveTo>
                  <a:cubicBezTo>
                    <a:pt x="4088" y="0"/>
                    <a:pt x="4088" y="0"/>
                    <a:pt x="4088" y="164"/>
                  </a:cubicBezTo>
                  <a:lnTo>
                    <a:pt x="0" y="5477"/>
                  </a:lnTo>
                  <a:cubicBezTo>
                    <a:pt x="0" y="5477"/>
                    <a:pt x="0" y="5641"/>
                    <a:pt x="164" y="5804"/>
                  </a:cubicBezTo>
                  <a:lnTo>
                    <a:pt x="532" y="5804"/>
                  </a:lnTo>
                  <a:lnTo>
                    <a:pt x="4415" y="368"/>
                  </a:lnTo>
                  <a:cubicBezTo>
                    <a:pt x="4619" y="368"/>
                    <a:pt x="4415" y="164"/>
                    <a:pt x="4415"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8106294" y="2865830"/>
              <a:ext cx="1510565" cy="1636134"/>
            </a:xfrm>
            <a:custGeom>
              <a:rect b="b" l="l" r="r" t="t"/>
              <a:pathLst>
                <a:path extrusionOk="0" h="42060" w="38832">
                  <a:moveTo>
                    <a:pt x="1" y="0"/>
                  </a:moveTo>
                  <a:lnTo>
                    <a:pt x="5437" y="42059"/>
                  </a:lnTo>
                  <a:lnTo>
                    <a:pt x="34744" y="42059"/>
                  </a:lnTo>
                  <a:lnTo>
                    <a:pt x="38831" y="0"/>
                  </a:ln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8522881" y="3144086"/>
              <a:ext cx="39" cy="483371"/>
            </a:xfrm>
            <a:custGeom>
              <a:rect b="b" l="l" r="r" t="t"/>
              <a:pathLst>
                <a:path extrusionOk="0" h="12426" w="1">
                  <a:moveTo>
                    <a:pt x="1" y="0"/>
                  </a:moveTo>
                  <a:lnTo>
                    <a:pt x="1"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8483163" y="3104329"/>
              <a:ext cx="79512" cy="562883"/>
            </a:xfrm>
            <a:custGeom>
              <a:rect b="b" l="l" r="r" t="t"/>
              <a:pathLst>
                <a:path extrusionOk="0" h="14470" w="2044">
                  <a:moveTo>
                    <a:pt x="1022" y="0"/>
                  </a:moveTo>
                  <a:cubicBezTo>
                    <a:pt x="327" y="0"/>
                    <a:pt x="0" y="368"/>
                    <a:pt x="0" y="1022"/>
                  </a:cubicBezTo>
                  <a:lnTo>
                    <a:pt x="0" y="13448"/>
                  </a:lnTo>
                  <a:cubicBezTo>
                    <a:pt x="0" y="13979"/>
                    <a:pt x="327" y="14470"/>
                    <a:pt x="1022" y="14470"/>
                  </a:cubicBezTo>
                  <a:cubicBezTo>
                    <a:pt x="1553" y="14470"/>
                    <a:pt x="2044" y="13979"/>
                    <a:pt x="2044" y="13448"/>
                  </a:cubicBezTo>
                  <a:lnTo>
                    <a:pt x="2044" y="1022"/>
                  </a:lnTo>
                  <a:cubicBezTo>
                    <a:pt x="2044" y="368"/>
                    <a:pt x="1553" y="0"/>
                    <a:pt x="1022"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9139845" y="3031196"/>
              <a:ext cx="79512" cy="564478"/>
            </a:xfrm>
            <a:custGeom>
              <a:rect b="b" l="l" r="r" t="t"/>
              <a:pathLst>
                <a:path extrusionOk="0" h="14511" w="2044">
                  <a:moveTo>
                    <a:pt x="1022" y="0"/>
                  </a:moveTo>
                  <a:cubicBezTo>
                    <a:pt x="491" y="0"/>
                    <a:pt x="0" y="368"/>
                    <a:pt x="0" y="1022"/>
                  </a:cubicBezTo>
                  <a:lnTo>
                    <a:pt x="0" y="13488"/>
                  </a:lnTo>
                  <a:cubicBezTo>
                    <a:pt x="0" y="13979"/>
                    <a:pt x="491" y="14510"/>
                    <a:pt x="1022" y="14510"/>
                  </a:cubicBezTo>
                  <a:cubicBezTo>
                    <a:pt x="1512" y="14510"/>
                    <a:pt x="2044" y="13979"/>
                    <a:pt x="2044" y="13488"/>
                  </a:cubicBezTo>
                  <a:lnTo>
                    <a:pt x="2044" y="1022"/>
                  </a:lnTo>
                  <a:cubicBezTo>
                    <a:pt x="2044" y="368"/>
                    <a:pt x="1512" y="0"/>
                    <a:pt x="1022" y="0"/>
                  </a:cubicBezTo>
                  <a:close/>
                </a:path>
              </a:pathLst>
            </a:custGeom>
            <a:solidFill>
              <a:schemeClr val="accent2">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8993540" y="3323729"/>
              <a:ext cx="79551" cy="562922"/>
            </a:xfrm>
            <a:custGeom>
              <a:rect b="b" l="l" r="r" t="t"/>
              <a:pathLst>
                <a:path extrusionOk="0" h="14471" w="2045">
                  <a:moveTo>
                    <a:pt x="1022" y="1"/>
                  </a:moveTo>
                  <a:cubicBezTo>
                    <a:pt x="491" y="1"/>
                    <a:pt x="1" y="328"/>
                    <a:pt x="1" y="1023"/>
                  </a:cubicBezTo>
                  <a:lnTo>
                    <a:pt x="1" y="13448"/>
                  </a:lnTo>
                  <a:cubicBezTo>
                    <a:pt x="1" y="14143"/>
                    <a:pt x="491" y="14470"/>
                    <a:pt x="1022" y="14470"/>
                  </a:cubicBezTo>
                  <a:cubicBezTo>
                    <a:pt x="1513" y="14470"/>
                    <a:pt x="2044" y="14143"/>
                    <a:pt x="2044" y="13448"/>
                  </a:cubicBezTo>
                  <a:lnTo>
                    <a:pt x="2044" y="1023"/>
                  </a:lnTo>
                  <a:cubicBezTo>
                    <a:pt x="2044" y="328"/>
                    <a:pt x="1513" y="1"/>
                    <a:pt x="1022" y="1"/>
                  </a:cubicBezTo>
                  <a:close/>
                </a:path>
              </a:pathLst>
            </a:custGeom>
            <a:solidFill>
              <a:schemeClr val="accent2">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9165286" y="3733975"/>
              <a:ext cx="79512" cy="569263"/>
            </a:xfrm>
            <a:custGeom>
              <a:rect b="b" l="l" r="r" t="t"/>
              <a:pathLst>
                <a:path extrusionOk="0" h="14634" w="2044">
                  <a:moveTo>
                    <a:pt x="1022" y="0"/>
                  </a:moveTo>
                  <a:cubicBezTo>
                    <a:pt x="368" y="0"/>
                    <a:pt x="0" y="532"/>
                    <a:pt x="0" y="1022"/>
                  </a:cubicBezTo>
                  <a:lnTo>
                    <a:pt x="0" y="13611"/>
                  </a:lnTo>
                  <a:cubicBezTo>
                    <a:pt x="0" y="14143"/>
                    <a:pt x="368" y="14633"/>
                    <a:pt x="1022" y="14633"/>
                  </a:cubicBezTo>
                  <a:cubicBezTo>
                    <a:pt x="1553" y="14633"/>
                    <a:pt x="2044" y="14143"/>
                    <a:pt x="2044" y="13611"/>
                  </a:cubicBezTo>
                  <a:lnTo>
                    <a:pt x="2044" y="1022"/>
                  </a:lnTo>
                  <a:cubicBezTo>
                    <a:pt x="2044" y="532"/>
                    <a:pt x="1553" y="0"/>
                    <a:pt x="1022" y="0"/>
                  </a:cubicBezTo>
                  <a:close/>
                </a:path>
              </a:pathLst>
            </a:custGeom>
            <a:solidFill>
              <a:schemeClr val="accent2">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 name="Google Shape;69;p2"/>
          <p:cNvGrpSpPr/>
          <p:nvPr/>
        </p:nvGrpSpPr>
        <p:grpSpPr>
          <a:xfrm>
            <a:off x="-400231" y="71459"/>
            <a:ext cx="9944461" cy="5619869"/>
            <a:chOff x="-1009131" y="114298"/>
            <a:chExt cx="11162264" cy="5619869"/>
          </a:xfrm>
        </p:grpSpPr>
        <p:grpSp>
          <p:nvGrpSpPr>
            <p:cNvPr id="70" name="Google Shape;70;p2"/>
            <p:cNvGrpSpPr/>
            <p:nvPr/>
          </p:nvGrpSpPr>
          <p:grpSpPr>
            <a:xfrm>
              <a:off x="-1009131" y="114298"/>
              <a:ext cx="11162264" cy="5619869"/>
              <a:chOff x="-852900" y="114300"/>
              <a:chExt cx="10849790" cy="6172288"/>
            </a:xfrm>
          </p:grpSpPr>
          <p:sp>
            <p:nvSpPr>
              <p:cNvPr id="71" name="Google Shape;71;p2"/>
              <p:cNvSpPr/>
              <p:nvPr/>
            </p:nvSpPr>
            <p:spPr>
              <a:xfrm>
                <a:off x="-845014" y="129282"/>
                <a:ext cx="10826179" cy="6147915"/>
              </a:xfrm>
              <a:custGeom>
                <a:rect b="b" l="l" r="r" t="t"/>
                <a:pathLst>
                  <a:path extrusionOk="0" h="134190" w="225135">
                    <a:moveTo>
                      <a:pt x="41896" y="1"/>
                    </a:moveTo>
                    <a:cubicBezTo>
                      <a:pt x="37114" y="1"/>
                      <a:pt x="33190" y="3924"/>
                      <a:pt x="33190" y="8707"/>
                    </a:cubicBezTo>
                    <a:lnTo>
                      <a:pt x="33190" y="102349"/>
                    </a:lnTo>
                    <a:lnTo>
                      <a:pt x="1676" y="125197"/>
                    </a:lnTo>
                    <a:lnTo>
                      <a:pt x="2044" y="125197"/>
                    </a:lnTo>
                    <a:cubicBezTo>
                      <a:pt x="859" y="126015"/>
                      <a:pt x="0" y="127568"/>
                      <a:pt x="0" y="129081"/>
                    </a:cubicBezTo>
                    <a:cubicBezTo>
                      <a:pt x="0" y="131819"/>
                      <a:pt x="2371" y="134190"/>
                      <a:pt x="5109" y="134190"/>
                    </a:cubicBezTo>
                    <a:lnTo>
                      <a:pt x="220188" y="134190"/>
                    </a:lnTo>
                    <a:cubicBezTo>
                      <a:pt x="222927" y="134190"/>
                      <a:pt x="225134" y="131819"/>
                      <a:pt x="225134" y="129081"/>
                    </a:cubicBezTo>
                    <a:cubicBezTo>
                      <a:pt x="225134" y="127732"/>
                      <a:pt x="224644" y="126383"/>
                      <a:pt x="223622" y="125524"/>
                    </a:cubicBezTo>
                    <a:lnTo>
                      <a:pt x="223785" y="125524"/>
                    </a:lnTo>
                    <a:lnTo>
                      <a:pt x="192762" y="102349"/>
                    </a:lnTo>
                    <a:lnTo>
                      <a:pt x="192762" y="8707"/>
                    </a:lnTo>
                    <a:cubicBezTo>
                      <a:pt x="192762" y="3924"/>
                      <a:pt x="188879" y="1"/>
                      <a:pt x="184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852900" y="114300"/>
                <a:ext cx="10849790" cy="6172288"/>
              </a:xfrm>
              <a:custGeom>
                <a:rect b="b" l="l" r="r" t="t"/>
                <a:pathLst>
                  <a:path extrusionOk="0" h="134722" w="225626">
                    <a:moveTo>
                      <a:pt x="184261" y="491"/>
                    </a:moveTo>
                    <a:cubicBezTo>
                      <a:pt x="186468" y="491"/>
                      <a:pt x="188675" y="1513"/>
                      <a:pt x="190228" y="3066"/>
                    </a:cubicBezTo>
                    <a:cubicBezTo>
                      <a:pt x="191577" y="4578"/>
                      <a:pt x="192599" y="6622"/>
                      <a:pt x="192599" y="9034"/>
                    </a:cubicBezTo>
                    <a:lnTo>
                      <a:pt x="192599" y="102839"/>
                    </a:lnTo>
                    <a:lnTo>
                      <a:pt x="223381" y="125714"/>
                    </a:lnTo>
                    <a:lnTo>
                      <a:pt x="223581" y="126015"/>
                    </a:lnTo>
                    <a:cubicBezTo>
                      <a:pt x="224440" y="126873"/>
                      <a:pt x="225135" y="128059"/>
                      <a:pt x="225135" y="129408"/>
                    </a:cubicBezTo>
                    <a:cubicBezTo>
                      <a:pt x="225135" y="130797"/>
                      <a:pt x="224603" y="131983"/>
                      <a:pt x="223581" y="132841"/>
                    </a:cubicBezTo>
                    <a:cubicBezTo>
                      <a:pt x="222764" y="133699"/>
                      <a:pt x="221538" y="134190"/>
                      <a:pt x="220352" y="134190"/>
                    </a:cubicBezTo>
                    <a:lnTo>
                      <a:pt x="5273" y="134190"/>
                    </a:lnTo>
                    <a:cubicBezTo>
                      <a:pt x="3884" y="134190"/>
                      <a:pt x="2698" y="133699"/>
                      <a:pt x="1840" y="132841"/>
                    </a:cubicBezTo>
                    <a:cubicBezTo>
                      <a:pt x="1023" y="131983"/>
                      <a:pt x="491" y="130797"/>
                      <a:pt x="491" y="129408"/>
                    </a:cubicBezTo>
                    <a:cubicBezTo>
                      <a:pt x="491" y="127895"/>
                      <a:pt x="1186" y="126546"/>
                      <a:pt x="2371" y="125688"/>
                    </a:cubicBezTo>
                    <a:lnTo>
                      <a:pt x="2862" y="125157"/>
                    </a:lnTo>
                    <a:lnTo>
                      <a:pt x="2698" y="125157"/>
                    </a:lnTo>
                    <a:lnTo>
                      <a:pt x="33722" y="102839"/>
                    </a:lnTo>
                    <a:lnTo>
                      <a:pt x="33722" y="9034"/>
                    </a:lnTo>
                    <a:cubicBezTo>
                      <a:pt x="33722" y="6622"/>
                      <a:pt x="34539" y="4578"/>
                      <a:pt x="36092" y="3066"/>
                    </a:cubicBezTo>
                    <a:cubicBezTo>
                      <a:pt x="37605" y="1513"/>
                      <a:pt x="39853" y="491"/>
                      <a:pt x="42060" y="491"/>
                    </a:cubicBezTo>
                    <a:close/>
                    <a:moveTo>
                      <a:pt x="42060" y="1"/>
                    </a:moveTo>
                    <a:cubicBezTo>
                      <a:pt x="37114" y="1"/>
                      <a:pt x="33190" y="4088"/>
                      <a:pt x="33190" y="9034"/>
                    </a:cubicBezTo>
                    <a:lnTo>
                      <a:pt x="33190" y="102676"/>
                    </a:lnTo>
                    <a:lnTo>
                      <a:pt x="1023" y="125688"/>
                    </a:lnTo>
                    <a:lnTo>
                      <a:pt x="1589" y="125688"/>
                    </a:lnTo>
                    <a:cubicBezTo>
                      <a:pt x="620" y="126584"/>
                      <a:pt x="1" y="127949"/>
                      <a:pt x="1" y="129408"/>
                    </a:cubicBezTo>
                    <a:cubicBezTo>
                      <a:pt x="1" y="132310"/>
                      <a:pt x="2371" y="134721"/>
                      <a:pt x="5273" y="134721"/>
                    </a:cubicBezTo>
                    <a:lnTo>
                      <a:pt x="220352" y="134721"/>
                    </a:lnTo>
                    <a:cubicBezTo>
                      <a:pt x="223254" y="134721"/>
                      <a:pt x="225625" y="132310"/>
                      <a:pt x="225625" y="129408"/>
                    </a:cubicBezTo>
                    <a:cubicBezTo>
                      <a:pt x="225625" y="128054"/>
                      <a:pt x="225101" y="126962"/>
                      <a:pt x="224258" y="126015"/>
                    </a:cubicBezTo>
                    <a:lnTo>
                      <a:pt x="224603" y="126015"/>
                    </a:lnTo>
                    <a:lnTo>
                      <a:pt x="223949" y="125530"/>
                    </a:lnTo>
                    <a:lnTo>
                      <a:pt x="223949" y="125530"/>
                    </a:lnTo>
                    <a:lnTo>
                      <a:pt x="223949" y="125524"/>
                    </a:lnTo>
                    <a:lnTo>
                      <a:pt x="223942" y="125524"/>
                    </a:lnTo>
                    <a:lnTo>
                      <a:pt x="193130" y="102676"/>
                    </a:lnTo>
                    <a:lnTo>
                      <a:pt x="193130" y="9034"/>
                    </a:lnTo>
                    <a:cubicBezTo>
                      <a:pt x="193130" y="4088"/>
                      <a:pt x="189043" y="1"/>
                      <a:pt x="1842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27366" y="4975819"/>
                <a:ext cx="9247851" cy="702298"/>
              </a:xfrm>
              <a:custGeom>
                <a:rect b="b" l="l" r="r" t="t"/>
                <a:pathLst>
                  <a:path extrusionOk="0" h="15329" w="192313">
                    <a:moveTo>
                      <a:pt x="20806" y="164"/>
                    </a:moveTo>
                    <a:lnTo>
                      <a:pt x="44043" y="327"/>
                    </a:lnTo>
                    <a:lnTo>
                      <a:pt x="43777" y="327"/>
                    </a:lnTo>
                    <a:lnTo>
                      <a:pt x="42428" y="1840"/>
                    </a:lnTo>
                    <a:lnTo>
                      <a:pt x="30329" y="1676"/>
                    </a:lnTo>
                    <a:lnTo>
                      <a:pt x="32046" y="327"/>
                    </a:lnTo>
                    <a:lnTo>
                      <a:pt x="31188" y="327"/>
                    </a:lnTo>
                    <a:lnTo>
                      <a:pt x="29471" y="1676"/>
                    </a:lnTo>
                    <a:lnTo>
                      <a:pt x="18925" y="1676"/>
                    </a:lnTo>
                    <a:lnTo>
                      <a:pt x="20806" y="164"/>
                    </a:lnTo>
                    <a:close/>
                    <a:moveTo>
                      <a:pt x="44632" y="332"/>
                    </a:moveTo>
                    <a:lnTo>
                      <a:pt x="67279" y="491"/>
                    </a:lnTo>
                    <a:lnTo>
                      <a:pt x="66625" y="2044"/>
                    </a:lnTo>
                    <a:lnTo>
                      <a:pt x="55876" y="2044"/>
                    </a:lnTo>
                    <a:lnTo>
                      <a:pt x="56897" y="491"/>
                    </a:lnTo>
                    <a:lnTo>
                      <a:pt x="56039" y="491"/>
                    </a:lnTo>
                    <a:lnTo>
                      <a:pt x="55017" y="1840"/>
                    </a:lnTo>
                    <a:lnTo>
                      <a:pt x="43286" y="1840"/>
                    </a:lnTo>
                    <a:lnTo>
                      <a:pt x="44632" y="332"/>
                    </a:lnTo>
                    <a:close/>
                    <a:moveTo>
                      <a:pt x="68138" y="491"/>
                    </a:moveTo>
                    <a:lnTo>
                      <a:pt x="80073" y="654"/>
                    </a:lnTo>
                    <a:lnTo>
                      <a:pt x="79542" y="2208"/>
                    </a:lnTo>
                    <a:lnTo>
                      <a:pt x="67443" y="2044"/>
                    </a:lnTo>
                    <a:lnTo>
                      <a:pt x="68138" y="491"/>
                    </a:lnTo>
                    <a:close/>
                    <a:moveTo>
                      <a:pt x="80727" y="654"/>
                    </a:moveTo>
                    <a:lnTo>
                      <a:pt x="92335" y="818"/>
                    </a:lnTo>
                    <a:lnTo>
                      <a:pt x="92335" y="2208"/>
                    </a:lnTo>
                    <a:lnTo>
                      <a:pt x="80400" y="2208"/>
                    </a:lnTo>
                    <a:lnTo>
                      <a:pt x="80727" y="654"/>
                    </a:lnTo>
                    <a:close/>
                    <a:moveTo>
                      <a:pt x="104597" y="818"/>
                    </a:moveTo>
                    <a:lnTo>
                      <a:pt x="104761" y="2371"/>
                    </a:lnTo>
                    <a:lnTo>
                      <a:pt x="93194" y="2208"/>
                    </a:lnTo>
                    <a:lnTo>
                      <a:pt x="93194" y="818"/>
                    </a:lnTo>
                    <a:close/>
                    <a:moveTo>
                      <a:pt x="105456" y="818"/>
                    </a:moveTo>
                    <a:lnTo>
                      <a:pt x="116492" y="1022"/>
                    </a:lnTo>
                    <a:lnTo>
                      <a:pt x="116860" y="2371"/>
                    </a:lnTo>
                    <a:lnTo>
                      <a:pt x="105619" y="2371"/>
                    </a:lnTo>
                    <a:lnTo>
                      <a:pt x="105456" y="818"/>
                    </a:lnTo>
                    <a:close/>
                    <a:moveTo>
                      <a:pt x="128100" y="1022"/>
                    </a:moveTo>
                    <a:lnTo>
                      <a:pt x="128754" y="2535"/>
                    </a:lnTo>
                    <a:lnTo>
                      <a:pt x="117718" y="2371"/>
                    </a:lnTo>
                    <a:lnTo>
                      <a:pt x="117187" y="1022"/>
                    </a:lnTo>
                    <a:close/>
                    <a:moveTo>
                      <a:pt x="128958" y="1022"/>
                    </a:moveTo>
                    <a:lnTo>
                      <a:pt x="139504" y="1186"/>
                    </a:lnTo>
                    <a:lnTo>
                      <a:pt x="140526" y="2535"/>
                    </a:lnTo>
                    <a:lnTo>
                      <a:pt x="129612" y="2535"/>
                    </a:lnTo>
                    <a:lnTo>
                      <a:pt x="128958" y="1022"/>
                    </a:lnTo>
                    <a:close/>
                    <a:moveTo>
                      <a:pt x="150744" y="1186"/>
                    </a:moveTo>
                    <a:lnTo>
                      <a:pt x="151929" y="2698"/>
                    </a:lnTo>
                    <a:lnTo>
                      <a:pt x="141220" y="2535"/>
                    </a:lnTo>
                    <a:lnTo>
                      <a:pt x="140362" y="1186"/>
                    </a:lnTo>
                    <a:close/>
                    <a:moveTo>
                      <a:pt x="151439" y="1186"/>
                    </a:moveTo>
                    <a:lnTo>
                      <a:pt x="162843" y="1349"/>
                    </a:lnTo>
                    <a:lnTo>
                      <a:pt x="164355" y="2698"/>
                    </a:lnTo>
                    <a:lnTo>
                      <a:pt x="152624" y="2698"/>
                    </a:lnTo>
                    <a:lnTo>
                      <a:pt x="151439" y="1186"/>
                    </a:lnTo>
                    <a:close/>
                    <a:moveTo>
                      <a:pt x="163701" y="1349"/>
                    </a:moveTo>
                    <a:lnTo>
                      <a:pt x="174574" y="1513"/>
                    </a:lnTo>
                    <a:lnTo>
                      <a:pt x="176290" y="2862"/>
                    </a:lnTo>
                    <a:lnTo>
                      <a:pt x="165050" y="2698"/>
                    </a:lnTo>
                    <a:lnTo>
                      <a:pt x="163701" y="1349"/>
                    </a:lnTo>
                    <a:close/>
                    <a:moveTo>
                      <a:pt x="18598" y="1840"/>
                    </a:moveTo>
                    <a:lnTo>
                      <a:pt x="29307" y="2044"/>
                    </a:lnTo>
                    <a:lnTo>
                      <a:pt x="27427" y="3556"/>
                    </a:lnTo>
                    <a:lnTo>
                      <a:pt x="16350" y="3556"/>
                    </a:lnTo>
                    <a:lnTo>
                      <a:pt x="18598" y="1840"/>
                    </a:lnTo>
                    <a:close/>
                    <a:moveTo>
                      <a:pt x="42265" y="2044"/>
                    </a:moveTo>
                    <a:lnTo>
                      <a:pt x="40711" y="3720"/>
                    </a:lnTo>
                    <a:lnTo>
                      <a:pt x="28286" y="3556"/>
                    </a:lnTo>
                    <a:lnTo>
                      <a:pt x="30166" y="2044"/>
                    </a:lnTo>
                    <a:close/>
                    <a:moveTo>
                      <a:pt x="43123" y="2044"/>
                    </a:moveTo>
                    <a:lnTo>
                      <a:pt x="54854" y="2208"/>
                    </a:lnTo>
                    <a:lnTo>
                      <a:pt x="53832" y="3720"/>
                    </a:lnTo>
                    <a:lnTo>
                      <a:pt x="41733" y="3720"/>
                    </a:lnTo>
                    <a:lnTo>
                      <a:pt x="43123" y="2044"/>
                    </a:lnTo>
                    <a:close/>
                    <a:moveTo>
                      <a:pt x="66421" y="2208"/>
                    </a:moveTo>
                    <a:lnTo>
                      <a:pt x="65604" y="3883"/>
                    </a:lnTo>
                    <a:lnTo>
                      <a:pt x="54690" y="3720"/>
                    </a:lnTo>
                    <a:lnTo>
                      <a:pt x="55876" y="2208"/>
                    </a:lnTo>
                    <a:close/>
                    <a:moveTo>
                      <a:pt x="67279" y="2208"/>
                    </a:moveTo>
                    <a:lnTo>
                      <a:pt x="79542" y="2371"/>
                    </a:lnTo>
                    <a:lnTo>
                      <a:pt x="79051" y="3883"/>
                    </a:lnTo>
                    <a:lnTo>
                      <a:pt x="66625" y="3883"/>
                    </a:lnTo>
                    <a:lnTo>
                      <a:pt x="67279" y="2208"/>
                    </a:lnTo>
                    <a:close/>
                    <a:moveTo>
                      <a:pt x="92335" y="2371"/>
                    </a:moveTo>
                    <a:lnTo>
                      <a:pt x="92172" y="4088"/>
                    </a:lnTo>
                    <a:lnTo>
                      <a:pt x="79909" y="3883"/>
                    </a:lnTo>
                    <a:lnTo>
                      <a:pt x="80400" y="2371"/>
                    </a:lnTo>
                    <a:close/>
                    <a:moveTo>
                      <a:pt x="93194" y="2371"/>
                    </a:moveTo>
                    <a:lnTo>
                      <a:pt x="104761" y="2535"/>
                    </a:lnTo>
                    <a:lnTo>
                      <a:pt x="104924" y="4088"/>
                    </a:lnTo>
                    <a:lnTo>
                      <a:pt x="92989" y="4088"/>
                    </a:lnTo>
                    <a:lnTo>
                      <a:pt x="93194" y="2371"/>
                    </a:lnTo>
                    <a:close/>
                    <a:moveTo>
                      <a:pt x="117023" y="2535"/>
                    </a:moveTo>
                    <a:lnTo>
                      <a:pt x="117514" y="4088"/>
                    </a:lnTo>
                    <a:lnTo>
                      <a:pt x="105783" y="4088"/>
                    </a:lnTo>
                    <a:lnTo>
                      <a:pt x="105619" y="2535"/>
                    </a:lnTo>
                    <a:close/>
                    <a:moveTo>
                      <a:pt x="117718" y="2535"/>
                    </a:moveTo>
                    <a:lnTo>
                      <a:pt x="128958" y="2698"/>
                    </a:lnTo>
                    <a:lnTo>
                      <a:pt x="129776" y="4251"/>
                    </a:lnTo>
                    <a:lnTo>
                      <a:pt x="118372" y="4088"/>
                    </a:lnTo>
                    <a:lnTo>
                      <a:pt x="117718" y="2535"/>
                    </a:lnTo>
                    <a:close/>
                    <a:moveTo>
                      <a:pt x="140689" y="2698"/>
                    </a:moveTo>
                    <a:lnTo>
                      <a:pt x="141711" y="4251"/>
                    </a:lnTo>
                    <a:lnTo>
                      <a:pt x="130471" y="4251"/>
                    </a:lnTo>
                    <a:lnTo>
                      <a:pt x="129776" y="2698"/>
                    </a:lnTo>
                    <a:close/>
                    <a:moveTo>
                      <a:pt x="141384" y="2698"/>
                    </a:moveTo>
                    <a:lnTo>
                      <a:pt x="152093" y="2862"/>
                    </a:lnTo>
                    <a:lnTo>
                      <a:pt x="153483" y="4415"/>
                    </a:lnTo>
                    <a:lnTo>
                      <a:pt x="153483" y="4415"/>
                    </a:lnTo>
                    <a:lnTo>
                      <a:pt x="142569" y="4251"/>
                    </a:lnTo>
                    <a:lnTo>
                      <a:pt x="141384" y="2698"/>
                    </a:lnTo>
                    <a:close/>
                    <a:moveTo>
                      <a:pt x="164519" y="2862"/>
                    </a:moveTo>
                    <a:lnTo>
                      <a:pt x="166235" y="4415"/>
                    </a:lnTo>
                    <a:lnTo>
                      <a:pt x="154137" y="4415"/>
                    </a:lnTo>
                    <a:lnTo>
                      <a:pt x="152788" y="2862"/>
                    </a:lnTo>
                    <a:close/>
                    <a:moveTo>
                      <a:pt x="165377" y="2862"/>
                    </a:moveTo>
                    <a:lnTo>
                      <a:pt x="176617" y="3066"/>
                    </a:lnTo>
                    <a:lnTo>
                      <a:pt x="178498" y="4415"/>
                    </a:lnTo>
                    <a:lnTo>
                      <a:pt x="166930" y="4415"/>
                    </a:lnTo>
                    <a:lnTo>
                      <a:pt x="165377" y="2862"/>
                    </a:lnTo>
                    <a:close/>
                    <a:moveTo>
                      <a:pt x="16187" y="3720"/>
                    </a:moveTo>
                    <a:lnTo>
                      <a:pt x="27100" y="3883"/>
                    </a:lnTo>
                    <a:lnTo>
                      <a:pt x="25220" y="5600"/>
                    </a:lnTo>
                    <a:lnTo>
                      <a:pt x="13816" y="5600"/>
                    </a:lnTo>
                    <a:lnTo>
                      <a:pt x="16187" y="3720"/>
                    </a:lnTo>
                    <a:close/>
                    <a:moveTo>
                      <a:pt x="40548" y="3883"/>
                    </a:moveTo>
                    <a:lnTo>
                      <a:pt x="39035" y="5600"/>
                    </a:lnTo>
                    <a:lnTo>
                      <a:pt x="26242" y="5600"/>
                    </a:lnTo>
                    <a:lnTo>
                      <a:pt x="28122" y="3883"/>
                    </a:lnTo>
                    <a:close/>
                    <a:moveTo>
                      <a:pt x="53668" y="3883"/>
                    </a:moveTo>
                    <a:lnTo>
                      <a:pt x="52483" y="5764"/>
                    </a:lnTo>
                    <a:lnTo>
                      <a:pt x="40057" y="5600"/>
                    </a:lnTo>
                    <a:lnTo>
                      <a:pt x="41570" y="3883"/>
                    </a:lnTo>
                    <a:close/>
                    <a:moveTo>
                      <a:pt x="54527" y="3883"/>
                    </a:moveTo>
                    <a:lnTo>
                      <a:pt x="65604" y="4088"/>
                    </a:lnTo>
                    <a:lnTo>
                      <a:pt x="64745" y="5764"/>
                    </a:lnTo>
                    <a:lnTo>
                      <a:pt x="53341" y="5764"/>
                    </a:lnTo>
                    <a:lnTo>
                      <a:pt x="54527" y="3883"/>
                    </a:lnTo>
                    <a:close/>
                    <a:moveTo>
                      <a:pt x="79051" y="4088"/>
                    </a:moveTo>
                    <a:lnTo>
                      <a:pt x="78520" y="5764"/>
                    </a:lnTo>
                    <a:lnTo>
                      <a:pt x="65604" y="5764"/>
                    </a:lnTo>
                    <a:lnTo>
                      <a:pt x="66421" y="4088"/>
                    </a:lnTo>
                    <a:close/>
                    <a:moveTo>
                      <a:pt x="79909" y="4088"/>
                    </a:moveTo>
                    <a:lnTo>
                      <a:pt x="92172" y="4251"/>
                    </a:lnTo>
                    <a:lnTo>
                      <a:pt x="91967" y="5927"/>
                    </a:lnTo>
                    <a:lnTo>
                      <a:pt x="79378" y="5764"/>
                    </a:lnTo>
                    <a:lnTo>
                      <a:pt x="79909" y="4088"/>
                    </a:lnTo>
                    <a:close/>
                    <a:moveTo>
                      <a:pt x="104924" y="4251"/>
                    </a:moveTo>
                    <a:lnTo>
                      <a:pt x="105088" y="5927"/>
                    </a:lnTo>
                    <a:lnTo>
                      <a:pt x="92826" y="5927"/>
                    </a:lnTo>
                    <a:lnTo>
                      <a:pt x="92989" y="4251"/>
                    </a:lnTo>
                    <a:close/>
                    <a:moveTo>
                      <a:pt x="105783" y="4251"/>
                    </a:moveTo>
                    <a:lnTo>
                      <a:pt x="117514" y="4415"/>
                    </a:lnTo>
                    <a:lnTo>
                      <a:pt x="118045" y="5927"/>
                    </a:lnTo>
                    <a:lnTo>
                      <a:pt x="106110" y="5927"/>
                    </a:lnTo>
                    <a:lnTo>
                      <a:pt x="105783" y="4251"/>
                    </a:lnTo>
                    <a:close/>
                    <a:moveTo>
                      <a:pt x="129776" y="4415"/>
                    </a:moveTo>
                    <a:lnTo>
                      <a:pt x="130634" y="5927"/>
                    </a:lnTo>
                    <a:lnTo>
                      <a:pt x="118903" y="5927"/>
                    </a:lnTo>
                    <a:lnTo>
                      <a:pt x="118372" y="4415"/>
                    </a:lnTo>
                    <a:close/>
                    <a:moveTo>
                      <a:pt x="141874" y="4415"/>
                    </a:moveTo>
                    <a:lnTo>
                      <a:pt x="142896" y="6131"/>
                    </a:lnTo>
                    <a:lnTo>
                      <a:pt x="131492" y="6131"/>
                    </a:lnTo>
                    <a:lnTo>
                      <a:pt x="130634" y="4415"/>
                    </a:lnTo>
                    <a:close/>
                    <a:moveTo>
                      <a:pt x="142569" y="4415"/>
                    </a:moveTo>
                    <a:lnTo>
                      <a:pt x="153646" y="4578"/>
                    </a:lnTo>
                    <a:lnTo>
                      <a:pt x="154995" y="6131"/>
                    </a:lnTo>
                    <a:lnTo>
                      <a:pt x="143755" y="6131"/>
                    </a:lnTo>
                    <a:lnTo>
                      <a:pt x="142569" y="4415"/>
                    </a:lnTo>
                    <a:close/>
                    <a:moveTo>
                      <a:pt x="166399" y="4578"/>
                    </a:moveTo>
                    <a:lnTo>
                      <a:pt x="168116" y="6131"/>
                    </a:lnTo>
                    <a:lnTo>
                      <a:pt x="155853" y="6131"/>
                    </a:lnTo>
                    <a:lnTo>
                      <a:pt x="154300" y="4578"/>
                    </a:lnTo>
                    <a:close/>
                    <a:moveTo>
                      <a:pt x="167094" y="4578"/>
                    </a:moveTo>
                    <a:lnTo>
                      <a:pt x="178661" y="4742"/>
                    </a:lnTo>
                    <a:lnTo>
                      <a:pt x="180705" y="6295"/>
                    </a:lnTo>
                    <a:lnTo>
                      <a:pt x="168974" y="6131"/>
                    </a:lnTo>
                    <a:lnTo>
                      <a:pt x="167094" y="4578"/>
                    </a:lnTo>
                    <a:close/>
                    <a:moveTo>
                      <a:pt x="24893" y="5764"/>
                    </a:moveTo>
                    <a:lnTo>
                      <a:pt x="22849" y="7644"/>
                    </a:lnTo>
                    <a:lnTo>
                      <a:pt x="11078" y="7644"/>
                    </a:lnTo>
                    <a:lnTo>
                      <a:pt x="13653" y="5764"/>
                    </a:lnTo>
                    <a:close/>
                    <a:moveTo>
                      <a:pt x="25915" y="5764"/>
                    </a:moveTo>
                    <a:lnTo>
                      <a:pt x="38831" y="5927"/>
                    </a:lnTo>
                    <a:lnTo>
                      <a:pt x="37155" y="7807"/>
                    </a:lnTo>
                    <a:lnTo>
                      <a:pt x="23871" y="7644"/>
                    </a:lnTo>
                    <a:lnTo>
                      <a:pt x="25915" y="5764"/>
                    </a:lnTo>
                    <a:close/>
                    <a:moveTo>
                      <a:pt x="52320" y="5927"/>
                    </a:moveTo>
                    <a:lnTo>
                      <a:pt x="51093" y="7807"/>
                    </a:lnTo>
                    <a:lnTo>
                      <a:pt x="38177" y="7807"/>
                    </a:lnTo>
                    <a:lnTo>
                      <a:pt x="39689" y="5927"/>
                    </a:lnTo>
                    <a:close/>
                    <a:moveTo>
                      <a:pt x="64582" y="5927"/>
                    </a:moveTo>
                    <a:lnTo>
                      <a:pt x="63723" y="7807"/>
                    </a:lnTo>
                    <a:lnTo>
                      <a:pt x="51952" y="7807"/>
                    </a:lnTo>
                    <a:lnTo>
                      <a:pt x="53341" y="5927"/>
                    </a:lnTo>
                    <a:close/>
                    <a:moveTo>
                      <a:pt x="65604" y="5927"/>
                    </a:moveTo>
                    <a:lnTo>
                      <a:pt x="78356" y="6131"/>
                    </a:lnTo>
                    <a:lnTo>
                      <a:pt x="77866" y="7807"/>
                    </a:lnTo>
                    <a:lnTo>
                      <a:pt x="64582" y="7807"/>
                    </a:lnTo>
                    <a:lnTo>
                      <a:pt x="65604" y="5927"/>
                    </a:lnTo>
                    <a:close/>
                    <a:moveTo>
                      <a:pt x="91967" y="6131"/>
                    </a:moveTo>
                    <a:lnTo>
                      <a:pt x="91804" y="7807"/>
                    </a:lnTo>
                    <a:lnTo>
                      <a:pt x="78888" y="7807"/>
                    </a:lnTo>
                    <a:lnTo>
                      <a:pt x="79378" y="6131"/>
                    </a:lnTo>
                    <a:close/>
                    <a:moveTo>
                      <a:pt x="105251" y="6131"/>
                    </a:moveTo>
                    <a:lnTo>
                      <a:pt x="105456" y="7971"/>
                    </a:lnTo>
                    <a:lnTo>
                      <a:pt x="105456" y="7971"/>
                    </a:lnTo>
                    <a:lnTo>
                      <a:pt x="92826" y="7807"/>
                    </a:lnTo>
                    <a:lnTo>
                      <a:pt x="92826" y="6131"/>
                    </a:lnTo>
                    <a:close/>
                    <a:moveTo>
                      <a:pt x="118208" y="6131"/>
                    </a:moveTo>
                    <a:lnTo>
                      <a:pt x="118740" y="7971"/>
                    </a:lnTo>
                    <a:lnTo>
                      <a:pt x="106273" y="7971"/>
                    </a:lnTo>
                    <a:lnTo>
                      <a:pt x="106110" y="6131"/>
                    </a:lnTo>
                    <a:close/>
                    <a:moveTo>
                      <a:pt x="119067" y="6131"/>
                    </a:moveTo>
                    <a:lnTo>
                      <a:pt x="130798" y="6295"/>
                    </a:lnTo>
                    <a:lnTo>
                      <a:pt x="131656" y="7971"/>
                    </a:lnTo>
                    <a:lnTo>
                      <a:pt x="119557" y="7971"/>
                    </a:lnTo>
                    <a:lnTo>
                      <a:pt x="119067" y="6131"/>
                    </a:lnTo>
                    <a:close/>
                    <a:moveTo>
                      <a:pt x="143060" y="6295"/>
                    </a:moveTo>
                    <a:lnTo>
                      <a:pt x="144286" y="7971"/>
                    </a:lnTo>
                    <a:lnTo>
                      <a:pt x="132514" y="7971"/>
                    </a:lnTo>
                    <a:lnTo>
                      <a:pt x="131656" y="6295"/>
                    </a:lnTo>
                    <a:close/>
                    <a:moveTo>
                      <a:pt x="155158" y="6295"/>
                    </a:moveTo>
                    <a:lnTo>
                      <a:pt x="156712" y="7971"/>
                    </a:lnTo>
                    <a:lnTo>
                      <a:pt x="145103" y="7971"/>
                    </a:lnTo>
                    <a:lnTo>
                      <a:pt x="143918" y="6295"/>
                    </a:lnTo>
                    <a:close/>
                    <a:moveTo>
                      <a:pt x="156017" y="6295"/>
                    </a:moveTo>
                    <a:lnTo>
                      <a:pt x="168279" y="6458"/>
                    </a:lnTo>
                    <a:lnTo>
                      <a:pt x="170159" y="7971"/>
                    </a:lnTo>
                    <a:lnTo>
                      <a:pt x="157570" y="7971"/>
                    </a:lnTo>
                    <a:lnTo>
                      <a:pt x="156017" y="6295"/>
                    </a:lnTo>
                    <a:close/>
                    <a:moveTo>
                      <a:pt x="180868" y="6458"/>
                    </a:moveTo>
                    <a:lnTo>
                      <a:pt x="183116" y="8175"/>
                    </a:lnTo>
                    <a:lnTo>
                      <a:pt x="171018" y="7971"/>
                    </a:lnTo>
                    <a:lnTo>
                      <a:pt x="169137" y="6458"/>
                    </a:lnTo>
                    <a:close/>
                    <a:moveTo>
                      <a:pt x="22686" y="7971"/>
                    </a:moveTo>
                    <a:lnTo>
                      <a:pt x="20274" y="10014"/>
                    </a:lnTo>
                    <a:lnTo>
                      <a:pt x="8176" y="10014"/>
                    </a:lnTo>
                    <a:lnTo>
                      <a:pt x="10751" y="7971"/>
                    </a:lnTo>
                    <a:close/>
                    <a:moveTo>
                      <a:pt x="36992" y="7971"/>
                    </a:moveTo>
                    <a:lnTo>
                      <a:pt x="35112" y="10014"/>
                    </a:lnTo>
                    <a:lnTo>
                      <a:pt x="21460" y="10014"/>
                    </a:lnTo>
                    <a:lnTo>
                      <a:pt x="23708" y="7971"/>
                    </a:lnTo>
                    <a:close/>
                    <a:moveTo>
                      <a:pt x="50930" y="7971"/>
                    </a:moveTo>
                    <a:lnTo>
                      <a:pt x="49581" y="10014"/>
                    </a:lnTo>
                    <a:lnTo>
                      <a:pt x="36133" y="10014"/>
                    </a:lnTo>
                    <a:lnTo>
                      <a:pt x="37809" y="7971"/>
                    </a:lnTo>
                    <a:close/>
                    <a:moveTo>
                      <a:pt x="63560" y="7971"/>
                    </a:moveTo>
                    <a:lnTo>
                      <a:pt x="62538" y="10014"/>
                    </a:lnTo>
                    <a:lnTo>
                      <a:pt x="50603" y="10014"/>
                    </a:lnTo>
                    <a:lnTo>
                      <a:pt x="51788" y="7971"/>
                    </a:lnTo>
                    <a:close/>
                    <a:moveTo>
                      <a:pt x="64582" y="7971"/>
                    </a:moveTo>
                    <a:lnTo>
                      <a:pt x="77866" y="8175"/>
                    </a:lnTo>
                    <a:lnTo>
                      <a:pt x="77334" y="10014"/>
                    </a:lnTo>
                    <a:lnTo>
                      <a:pt x="63560" y="10014"/>
                    </a:lnTo>
                    <a:lnTo>
                      <a:pt x="64582" y="7971"/>
                    </a:lnTo>
                    <a:close/>
                    <a:moveTo>
                      <a:pt x="91804" y="8175"/>
                    </a:moveTo>
                    <a:lnTo>
                      <a:pt x="91640" y="10014"/>
                    </a:lnTo>
                    <a:lnTo>
                      <a:pt x="78356" y="10014"/>
                    </a:lnTo>
                    <a:lnTo>
                      <a:pt x="78888" y="8175"/>
                    </a:lnTo>
                    <a:close/>
                    <a:moveTo>
                      <a:pt x="105456" y="8175"/>
                    </a:moveTo>
                    <a:lnTo>
                      <a:pt x="105619" y="10014"/>
                    </a:lnTo>
                    <a:lnTo>
                      <a:pt x="92662" y="10014"/>
                    </a:lnTo>
                    <a:lnTo>
                      <a:pt x="92662" y="8175"/>
                    </a:lnTo>
                    <a:close/>
                    <a:moveTo>
                      <a:pt x="118740" y="8175"/>
                    </a:moveTo>
                    <a:lnTo>
                      <a:pt x="119394" y="10014"/>
                    </a:lnTo>
                    <a:lnTo>
                      <a:pt x="106641" y="10014"/>
                    </a:lnTo>
                    <a:lnTo>
                      <a:pt x="106273" y="8175"/>
                    </a:lnTo>
                    <a:close/>
                    <a:moveTo>
                      <a:pt x="131819" y="8175"/>
                    </a:moveTo>
                    <a:lnTo>
                      <a:pt x="132678" y="10014"/>
                    </a:lnTo>
                    <a:lnTo>
                      <a:pt x="120252" y="10014"/>
                    </a:lnTo>
                    <a:lnTo>
                      <a:pt x="119557" y="8175"/>
                    </a:lnTo>
                    <a:close/>
                    <a:moveTo>
                      <a:pt x="144449" y="8175"/>
                    </a:moveTo>
                    <a:lnTo>
                      <a:pt x="145798" y="10014"/>
                    </a:lnTo>
                    <a:lnTo>
                      <a:pt x="133536" y="10014"/>
                    </a:lnTo>
                    <a:lnTo>
                      <a:pt x="132678" y="8175"/>
                    </a:lnTo>
                    <a:close/>
                    <a:moveTo>
                      <a:pt x="156875" y="8175"/>
                    </a:moveTo>
                    <a:lnTo>
                      <a:pt x="158388" y="10014"/>
                    </a:lnTo>
                    <a:lnTo>
                      <a:pt x="146657" y="10014"/>
                    </a:lnTo>
                    <a:lnTo>
                      <a:pt x="145308" y="8175"/>
                    </a:lnTo>
                    <a:close/>
                    <a:moveTo>
                      <a:pt x="157734" y="8175"/>
                    </a:moveTo>
                    <a:lnTo>
                      <a:pt x="170323" y="8339"/>
                    </a:lnTo>
                    <a:lnTo>
                      <a:pt x="172366" y="10014"/>
                    </a:lnTo>
                    <a:lnTo>
                      <a:pt x="159246" y="10014"/>
                    </a:lnTo>
                    <a:lnTo>
                      <a:pt x="157734" y="8175"/>
                    </a:lnTo>
                    <a:close/>
                    <a:moveTo>
                      <a:pt x="183280" y="8339"/>
                    </a:moveTo>
                    <a:lnTo>
                      <a:pt x="185487" y="10014"/>
                    </a:lnTo>
                    <a:lnTo>
                      <a:pt x="173061" y="10014"/>
                    </a:lnTo>
                    <a:lnTo>
                      <a:pt x="171181" y="8339"/>
                    </a:lnTo>
                    <a:close/>
                    <a:moveTo>
                      <a:pt x="172530" y="10219"/>
                    </a:moveTo>
                    <a:lnTo>
                      <a:pt x="174574" y="12058"/>
                    </a:lnTo>
                    <a:lnTo>
                      <a:pt x="161126" y="12058"/>
                    </a:lnTo>
                    <a:lnTo>
                      <a:pt x="159409" y="10219"/>
                    </a:lnTo>
                    <a:close/>
                    <a:moveTo>
                      <a:pt x="185814" y="10219"/>
                    </a:moveTo>
                    <a:lnTo>
                      <a:pt x="188226" y="12058"/>
                    </a:lnTo>
                    <a:lnTo>
                      <a:pt x="175432" y="12058"/>
                    </a:lnTo>
                    <a:lnTo>
                      <a:pt x="173388" y="10219"/>
                    </a:lnTo>
                    <a:close/>
                    <a:moveTo>
                      <a:pt x="77171" y="10219"/>
                    </a:moveTo>
                    <a:lnTo>
                      <a:pt x="76640" y="12263"/>
                    </a:lnTo>
                    <a:lnTo>
                      <a:pt x="62538" y="12263"/>
                    </a:lnTo>
                    <a:lnTo>
                      <a:pt x="63355" y="10219"/>
                    </a:lnTo>
                    <a:close/>
                    <a:moveTo>
                      <a:pt x="91640" y="10219"/>
                    </a:moveTo>
                    <a:lnTo>
                      <a:pt x="91477" y="12263"/>
                    </a:lnTo>
                    <a:lnTo>
                      <a:pt x="77661" y="12263"/>
                    </a:lnTo>
                    <a:lnTo>
                      <a:pt x="78193" y="10219"/>
                    </a:lnTo>
                    <a:close/>
                    <a:moveTo>
                      <a:pt x="105783" y="10219"/>
                    </a:moveTo>
                    <a:lnTo>
                      <a:pt x="105946" y="12263"/>
                    </a:lnTo>
                    <a:lnTo>
                      <a:pt x="92499" y="12263"/>
                    </a:lnTo>
                    <a:lnTo>
                      <a:pt x="92662" y="10219"/>
                    </a:lnTo>
                    <a:close/>
                    <a:moveTo>
                      <a:pt x="119394" y="10219"/>
                    </a:moveTo>
                    <a:lnTo>
                      <a:pt x="120089" y="12263"/>
                    </a:lnTo>
                    <a:lnTo>
                      <a:pt x="106968" y="12263"/>
                    </a:lnTo>
                    <a:lnTo>
                      <a:pt x="106641" y="10219"/>
                    </a:lnTo>
                    <a:close/>
                    <a:moveTo>
                      <a:pt x="132841" y="10219"/>
                    </a:moveTo>
                    <a:lnTo>
                      <a:pt x="133863" y="12263"/>
                    </a:lnTo>
                    <a:lnTo>
                      <a:pt x="120947" y="12263"/>
                    </a:lnTo>
                    <a:lnTo>
                      <a:pt x="120252" y="10219"/>
                    </a:lnTo>
                    <a:close/>
                    <a:moveTo>
                      <a:pt x="145962" y="10219"/>
                    </a:moveTo>
                    <a:lnTo>
                      <a:pt x="147147" y="12263"/>
                    </a:lnTo>
                    <a:lnTo>
                      <a:pt x="134721" y="12263"/>
                    </a:lnTo>
                    <a:lnTo>
                      <a:pt x="133700" y="10219"/>
                    </a:lnTo>
                    <a:close/>
                    <a:moveTo>
                      <a:pt x="158755" y="10219"/>
                    </a:moveTo>
                    <a:lnTo>
                      <a:pt x="160268" y="12058"/>
                    </a:lnTo>
                    <a:lnTo>
                      <a:pt x="148169" y="12263"/>
                    </a:lnTo>
                    <a:lnTo>
                      <a:pt x="146820" y="10219"/>
                    </a:lnTo>
                    <a:close/>
                    <a:moveTo>
                      <a:pt x="20111" y="10219"/>
                    </a:moveTo>
                    <a:lnTo>
                      <a:pt x="17740" y="12426"/>
                    </a:lnTo>
                    <a:lnTo>
                      <a:pt x="5110" y="12426"/>
                    </a:lnTo>
                    <a:lnTo>
                      <a:pt x="7849" y="10219"/>
                    </a:lnTo>
                    <a:close/>
                    <a:moveTo>
                      <a:pt x="34948" y="10219"/>
                    </a:moveTo>
                    <a:lnTo>
                      <a:pt x="33068" y="12426"/>
                    </a:lnTo>
                    <a:lnTo>
                      <a:pt x="18762" y="12426"/>
                    </a:lnTo>
                    <a:lnTo>
                      <a:pt x="21133" y="10219"/>
                    </a:lnTo>
                    <a:close/>
                    <a:moveTo>
                      <a:pt x="49417" y="10219"/>
                    </a:moveTo>
                    <a:lnTo>
                      <a:pt x="47864" y="12426"/>
                    </a:lnTo>
                    <a:lnTo>
                      <a:pt x="34090" y="12426"/>
                    </a:lnTo>
                    <a:lnTo>
                      <a:pt x="35970" y="10219"/>
                    </a:lnTo>
                    <a:close/>
                    <a:moveTo>
                      <a:pt x="62538" y="10219"/>
                    </a:moveTo>
                    <a:lnTo>
                      <a:pt x="61516" y="12263"/>
                    </a:lnTo>
                    <a:lnTo>
                      <a:pt x="48886" y="12426"/>
                    </a:lnTo>
                    <a:lnTo>
                      <a:pt x="50439" y="10219"/>
                    </a:lnTo>
                    <a:close/>
                    <a:moveTo>
                      <a:pt x="174737" y="12426"/>
                    </a:moveTo>
                    <a:lnTo>
                      <a:pt x="177149" y="14470"/>
                    </a:lnTo>
                    <a:lnTo>
                      <a:pt x="163333" y="14470"/>
                    </a:lnTo>
                    <a:lnTo>
                      <a:pt x="161453" y="12426"/>
                    </a:lnTo>
                    <a:close/>
                    <a:moveTo>
                      <a:pt x="188553" y="12426"/>
                    </a:moveTo>
                    <a:lnTo>
                      <a:pt x="191087" y="14470"/>
                    </a:lnTo>
                    <a:lnTo>
                      <a:pt x="178007" y="14470"/>
                    </a:lnTo>
                    <a:lnTo>
                      <a:pt x="175595" y="12426"/>
                    </a:lnTo>
                    <a:close/>
                    <a:moveTo>
                      <a:pt x="32700" y="12590"/>
                    </a:moveTo>
                    <a:lnTo>
                      <a:pt x="30656" y="14960"/>
                    </a:lnTo>
                    <a:lnTo>
                      <a:pt x="15860" y="14960"/>
                    </a:lnTo>
                    <a:lnTo>
                      <a:pt x="18394" y="12590"/>
                    </a:lnTo>
                    <a:close/>
                    <a:moveTo>
                      <a:pt x="47701" y="12590"/>
                    </a:moveTo>
                    <a:lnTo>
                      <a:pt x="46188" y="14960"/>
                    </a:lnTo>
                    <a:lnTo>
                      <a:pt x="31678" y="14960"/>
                    </a:lnTo>
                    <a:lnTo>
                      <a:pt x="33722" y="12590"/>
                    </a:lnTo>
                    <a:close/>
                    <a:moveTo>
                      <a:pt x="160636" y="12426"/>
                    </a:moveTo>
                    <a:lnTo>
                      <a:pt x="162311" y="14470"/>
                    </a:lnTo>
                    <a:lnTo>
                      <a:pt x="47210" y="14960"/>
                    </a:lnTo>
                    <a:lnTo>
                      <a:pt x="48723" y="12590"/>
                    </a:lnTo>
                    <a:lnTo>
                      <a:pt x="106968" y="12590"/>
                    </a:lnTo>
                    <a:lnTo>
                      <a:pt x="106968" y="12426"/>
                    </a:lnTo>
                    <a:lnTo>
                      <a:pt x="120089" y="12426"/>
                    </a:lnTo>
                    <a:lnTo>
                      <a:pt x="120089" y="12590"/>
                    </a:lnTo>
                    <a:lnTo>
                      <a:pt x="121110" y="12590"/>
                    </a:lnTo>
                    <a:lnTo>
                      <a:pt x="121110" y="12426"/>
                    </a:lnTo>
                    <a:lnTo>
                      <a:pt x="133863" y="12426"/>
                    </a:lnTo>
                    <a:lnTo>
                      <a:pt x="134067" y="12590"/>
                    </a:lnTo>
                    <a:lnTo>
                      <a:pt x="134885" y="12590"/>
                    </a:lnTo>
                    <a:lnTo>
                      <a:pt x="134885" y="12426"/>
                    </a:lnTo>
                    <a:lnTo>
                      <a:pt x="147352" y="12426"/>
                    </a:lnTo>
                    <a:lnTo>
                      <a:pt x="147515" y="12590"/>
                    </a:lnTo>
                    <a:lnTo>
                      <a:pt x="148373" y="12590"/>
                    </a:lnTo>
                    <a:lnTo>
                      <a:pt x="148373" y="12426"/>
                    </a:lnTo>
                    <a:close/>
                    <a:moveTo>
                      <a:pt x="17372" y="12590"/>
                    </a:moveTo>
                    <a:lnTo>
                      <a:pt x="14675" y="14960"/>
                    </a:lnTo>
                    <a:lnTo>
                      <a:pt x="1554" y="15124"/>
                    </a:lnTo>
                    <a:lnTo>
                      <a:pt x="4783" y="12753"/>
                    </a:lnTo>
                    <a:lnTo>
                      <a:pt x="17372" y="12590"/>
                    </a:lnTo>
                    <a:close/>
                    <a:moveTo>
                      <a:pt x="20111" y="0"/>
                    </a:moveTo>
                    <a:lnTo>
                      <a:pt x="1" y="15328"/>
                    </a:lnTo>
                    <a:lnTo>
                      <a:pt x="31515" y="15328"/>
                    </a:lnTo>
                    <a:lnTo>
                      <a:pt x="45984" y="15124"/>
                    </a:lnTo>
                    <a:lnTo>
                      <a:pt x="45821" y="15328"/>
                    </a:lnTo>
                    <a:lnTo>
                      <a:pt x="47006" y="15328"/>
                    </a:lnTo>
                    <a:lnTo>
                      <a:pt x="47006" y="15124"/>
                    </a:lnTo>
                    <a:lnTo>
                      <a:pt x="192313" y="14633"/>
                    </a:lnTo>
                    <a:lnTo>
                      <a:pt x="175105" y="1349"/>
                    </a:lnTo>
                    <a:lnTo>
                      <a:pt x="163333" y="1186"/>
                    </a:lnTo>
                    <a:lnTo>
                      <a:pt x="162679" y="1186"/>
                    </a:lnTo>
                    <a:lnTo>
                      <a:pt x="151235" y="1022"/>
                    </a:lnTo>
                    <a:lnTo>
                      <a:pt x="139340" y="1022"/>
                    </a:lnTo>
                    <a:lnTo>
                      <a:pt x="128754" y="818"/>
                    </a:lnTo>
                    <a:lnTo>
                      <a:pt x="116328" y="818"/>
                    </a:lnTo>
                    <a:lnTo>
                      <a:pt x="105251" y="654"/>
                    </a:lnTo>
                    <a:lnTo>
                      <a:pt x="104597" y="654"/>
                    </a:lnTo>
                    <a:lnTo>
                      <a:pt x="93194" y="491"/>
                    </a:lnTo>
                    <a:lnTo>
                      <a:pt x="80073" y="491"/>
                    </a:lnTo>
                    <a:lnTo>
                      <a:pt x="68301" y="327"/>
                    </a:lnTo>
                    <a:lnTo>
                      <a:pt x="67443" y="327"/>
                    </a:lnTo>
                    <a:lnTo>
                      <a:pt x="201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 name="Google Shape;74;p2"/>
            <p:cNvGrpSpPr/>
            <p:nvPr/>
          </p:nvGrpSpPr>
          <p:grpSpPr>
            <a:xfrm>
              <a:off x="904874" y="328675"/>
              <a:ext cx="7315554" cy="4024396"/>
              <a:chOff x="992433" y="538196"/>
              <a:chExt cx="7139913" cy="4021179"/>
            </a:xfrm>
          </p:grpSpPr>
          <p:sp>
            <p:nvSpPr>
              <p:cNvPr id="75" name="Google Shape;75;p2"/>
              <p:cNvSpPr/>
              <p:nvPr/>
            </p:nvSpPr>
            <p:spPr>
              <a:xfrm>
                <a:off x="992433" y="538196"/>
                <a:ext cx="7139815" cy="4021171"/>
              </a:xfrm>
              <a:custGeom>
                <a:rect b="b" l="l" r="r" t="t"/>
                <a:pathLst>
                  <a:path extrusionOk="0" h="82566" w="139504">
                    <a:moveTo>
                      <a:pt x="8871" y="0"/>
                    </a:moveTo>
                    <a:cubicBezTo>
                      <a:pt x="3925" y="0"/>
                      <a:pt x="1" y="4088"/>
                      <a:pt x="1" y="8829"/>
                    </a:cubicBezTo>
                    <a:lnTo>
                      <a:pt x="1" y="73573"/>
                    </a:lnTo>
                    <a:cubicBezTo>
                      <a:pt x="1" y="78478"/>
                      <a:pt x="3925" y="82566"/>
                      <a:pt x="8871" y="82566"/>
                    </a:cubicBezTo>
                    <a:lnTo>
                      <a:pt x="130471" y="82566"/>
                    </a:lnTo>
                    <a:cubicBezTo>
                      <a:pt x="135416" y="82566"/>
                      <a:pt x="139504" y="78478"/>
                      <a:pt x="139504" y="73573"/>
                    </a:cubicBezTo>
                    <a:lnTo>
                      <a:pt x="139504" y="8829"/>
                    </a:lnTo>
                    <a:cubicBezTo>
                      <a:pt x="139504" y="4088"/>
                      <a:pt x="135416" y="0"/>
                      <a:pt x="1304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237231" y="669547"/>
                <a:ext cx="6641936" cy="3758421"/>
              </a:xfrm>
              <a:custGeom>
                <a:rect b="b" l="l" r="r" t="t"/>
                <a:pathLst>
                  <a:path extrusionOk="0" h="77171" w="129776">
                    <a:moveTo>
                      <a:pt x="121232" y="696"/>
                    </a:moveTo>
                    <a:cubicBezTo>
                      <a:pt x="123480" y="696"/>
                      <a:pt x="125320" y="1554"/>
                      <a:pt x="126873" y="3066"/>
                    </a:cubicBezTo>
                    <a:cubicBezTo>
                      <a:pt x="128222" y="4456"/>
                      <a:pt x="129080" y="6500"/>
                      <a:pt x="129080" y="8543"/>
                    </a:cubicBezTo>
                    <a:lnTo>
                      <a:pt x="129080" y="68465"/>
                    </a:lnTo>
                    <a:cubicBezTo>
                      <a:pt x="129080" y="70672"/>
                      <a:pt x="128222" y="72716"/>
                      <a:pt x="126873" y="74105"/>
                    </a:cubicBezTo>
                    <a:cubicBezTo>
                      <a:pt x="125320" y="75454"/>
                      <a:pt x="123480" y="76476"/>
                      <a:pt x="121232" y="76476"/>
                    </a:cubicBezTo>
                    <a:lnTo>
                      <a:pt x="8665" y="76476"/>
                    </a:lnTo>
                    <a:cubicBezTo>
                      <a:pt x="6458" y="76476"/>
                      <a:pt x="4415" y="75454"/>
                      <a:pt x="3066" y="74105"/>
                    </a:cubicBezTo>
                    <a:cubicBezTo>
                      <a:pt x="1676" y="72716"/>
                      <a:pt x="654" y="70672"/>
                      <a:pt x="654" y="68465"/>
                    </a:cubicBezTo>
                    <a:lnTo>
                      <a:pt x="654" y="8543"/>
                    </a:lnTo>
                    <a:cubicBezTo>
                      <a:pt x="654" y="6500"/>
                      <a:pt x="1676" y="4456"/>
                      <a:pt x="3066" y="3066"/>
                    </a:cubicBezTo>
                    <a:cubicBezTo>
                      <a:pt x="4415" y="1554"/>
                      <a:pt x="6458" y="696"/>
                      <a:pt x="8665" y="696"/>
                    </a:cubicBezTo>
                    <a:close/>
                    <a:moveTo>
                      <a:pt x="8665" y="1"/>
                    </a:moveTo>
                    <a:cubicBezTo>
                      <a:pt x="3924" y="1"/>
                      <a:pt x="0" y="3925"/>
                      <a:pt x="0" y="8543"/>
                    </a:cubicBezTo>
                    <a:lnTo>
                      <a:pt x="0" y="68465"/>
                    </a:lnTo>
                    <a:cubicBezTo>
                      <a:pt x="0" y="73247"/>
                      <a:pt x="3924" y="77171"/>
                      <a:pt x="8665" y="77171"/>
                    </a:cubicBezTo>
                    <a:lnTo>
                      <a:pt x="121232" y="77171"/>
                    </a:lnTo>
                    <a:cubicBezTo>
                      <a:pt x="126015" y="77171"/>
                      <a:pt x="129775" y="73247"/>
                      <a:pt x="129775" y="68465"/>
                    </a:cubicBezTo>
                    <a:lnTo>
                      <a:pt x="129775" y="8543"/>
                    </a:lnTo>
                    <a:cubicBezTo>
                      <a:pt x="129775" y="3925"/>
                      <a:pt x="126015" y="1"/>
                      <a:pt x="1212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992433" y="2437258"/>
                <a:ext cx="1255241" cy="1293977"/>
              </a:xfrm>
              <a:custGeom>
                <a:rect b="b" l="l" r="r" t="t"/>
                <a:pathLst>
                  <a:path extrusionOk="0" h="26569" w="24526">
                    <a:moveTo>
                      <a:pt x="1" y="1"/>
                    </a:moveTo>
                    <a:lnTo>
                      <a:pt x="1" y="4252"/>
                    </a:lnTo>
                    <a:lnTo>
                      <a:pt x="4783" y="9034"/>
                    </a:lnTo>
                    <a:lnTo>
                      <a:pt x="4783" y="4947"/>
                    </a:lnTo>
                    <a:lnTo>
                      <a:pt x="1" y="1"/>
                    </a:lnTo>
                    <a:close/>
                    <a:moveTo>
                      <a:pt x="5437" y="5601"/>
                    </a:moveTo>
                    <a:lnTo>
                      <a:pt x="5437" y="9688"/>
                    </a:lnTo>
                    <a:lnTo>
                      <a:pt x="21787" y="26038"/>
                    </a:lnTo>
                    <a:cubicBezTo>
                      <a:pt x="22155" y="26405"/>
                      <a:pt x="22482" y="26569"/>
                      <a:pt x="22809" y="26569"/>
                    </a:cubicBezTo>
                    <a:cubicBezTo>
                      <a:pt x="23340" y="26569"/>
                      <a:pt x="23667" y="26405"/>
                      <a:pt x="24035" y="26038"/>
                    </a:cubicBezTo>
                    <a:cubicBezTo>
                      <a:pt x="24525" y="25547"/>
                      <a:pt x="24525" y="24525"/>
                      <a:pt x="24035" y="23994"/>
                    </a:cubicBezTo>
                    <a:lnTo>
                      <a:pt x="5437" y="5601"/>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992433" y="2080949"/>
                <a:ext cx="872414" cy="927685"/>
              </a:xfrm>
              <a:custGeom>
                <a:rect b="b" l="l" r="r" t="t"/>
                <a:pathLst>
                  <a:path extrusionOk="0" h="19048" w="17046">
                    <a:moveTo>
                      <a:pt x="1" y="0"/>
                    </a:moveTo>
                    <a:lnTo>
                      <a:pt x="1" y="4088"/>
                    </a:lnTo>
                    <a:lnTo>
                      <a:pt x="4783" y="8993"/>
                    </a:lnTo>
                    <a:lnTo>
                      <a:pt x="4783" y="4742"/>
                    </a:lnTo>
                    <a:lnTo>
                      <a:pt x="1" y="0"/>
                    </a:lnTo>
                    <a:close/>
                    <a:moveTo>
                      <a:pt x="5437" y="5437"/>
                    </a:moveTo>
                    <a:lnTo>
                      <a:pt x="5437" y="9688"/>
                    </a:lnTo>
                    <a:lnTo>
                      <a:pt x="14470" y="18557"/>
                    </a:lnTo>
                    <a:cubicBezTo>
                      <a:pt x="14634" y="18884"/>
                      <a:pt x="15165" y="19048"/>
                      <a:pt x="15492" y="19048"/>
                    </a:cubicBezTo>
                    <a:cubicBezTo>
                      <a:pt x="15860" y="19048"/>
                      <a:pt x="16187" y="18884"/>
                      <a:pt x="16514" y="18557"/>
                    </a:cubicBezTo>
                    <a:cubicBezTo>
                      <a:pt x="17045" y="18026"/>
                      <a:pt x="17045" y="17004"/>
                      <a:pt x="16514" y="16514"/>
                    </a:cubicBezTo>
                    <a:lnTo>
                      <a:pt x="5437" y="5437"/>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5795597" y="538196"/>
                <a:ext cx="1018840" cy="770425"/>
              </a:xfrm>
              <a:custGeom>
                <a:rect b="b" l="l" r="r" t="t"/>
                <a:pathLst>
                  <a:path extrusionOk="0" h="15819" w="19907">
                    <a:moveTo>
                      <a:pt x="1" y="0"/>
                    </a:moveTo>
                    <a:lnTo>
                      <a:pt x="3066" y="2698"/>
                    </a:lnTo>
                    <a:lnTo>
                      <a:pt x="7481" y="2698"/>
                    </a:lnTo>
                    <a:lnTo>
                      <a:pt x="4415" y="0"/>
                    </a:lnTo>
                    <a:close/>
                    <a:moveTo>
                      <a:pt x="3924" y="3393"/>
                    </a:moveTo>
                    <a:lnTo>
                      <a:pt x="17209" y="15491"/>
                    </a:lnTo>
                    <a:cubicBezTo>
                      <a:pt x="17536" y="15655"/>
                      <a:pt x="17863" y="15818"/>
                      <a:pt x="18230" y="15818"/>
                    </a:cubicBezTo>
                    <a:cubicBezTo>
                      <a:pt x="18557" y="15818"/>
                      <a:pt x="19089" y="15655"/>
                      <a:pt x="19252" y="15328"/>
                    </a:cubicBezTo>
                    <a:cubicBezTo>
                      <a:pt x="19906" y="14633"/>
                      <a:pt x="19743" y="13775"/>
                      <a:pt x="19252" y="13284"/>
                    </a:cubicBezTo>
                    <a:lnTo>
                      <a:pt x="8339" y="3393"/>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2387775" y="3862589"/>
                <a:ext cx="922622" cy="696787"/>
              </a:xfrm>
              <a:custGeom>
                <a:rect b="b" l="l" r="r" t="t"/>
                <a:pathLst>
                  <a:path extrusionOk="0" h="14307" w="18027">
                    <a:moveTo>
                      <a:pt x="1677" y="1"/>
                    </a:moveTo>
                    <a:cubicBezTo>
                      <a:pt x="1186" y="1"/>
                      <a:pt x="859" y="205"/>
                      <a:pt x="491" y="532"/>
                    </a:cubicBezTo>
                    <a:cubicBezTo>
                      <a:pt x="1" y="1227"/>
                      <a:pt x="1" y="2044"/>
                      <a:pt x="655" y="2576"/>
                    </a:cubicBezTo>
                    <a:lnTo>
                      <a:pt x="9688" y="10914"/>
                    </a:lnTo>
                    <a:lnTo>
                      <a:pt x="14143" y="10914"/>
                    </a:lnTo>
                    <a:lnTo>
                      <a:pt x="2535" y="368"/>
                    </a:lnTo>
                    <a:cubicBezTo>
                      <a:pt x="2372" y="205"/>
                      <a:pt x="2045" y="1"/>
                      <a:pt x="1677" y="1"/>
                    </a:cubicBezTo>
                    <a:close/>
                    <a:moveTo>
                      <a:pt x="10546" y="11609"/>
                    </a:moveTo>
                    <a:lnTo>
                      <a:pt x="13612" y="14307"/>
                    </a:lnTo>
                    <a:lnTo>
                      <a:pt x="18026" y="14307"/>
                    </a:lnTo>
                    <a:lnTo>
                      <a:pt x="14961" y="11609"/>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2919134" y="3972072"/>
                <a:ext cx="792932" cy="587303"/>
              </a:xfrm>
              <a:custGeom>
                <a:rect b="b" l="l" r="r" t="t"/>
                <a:pathLst>
                  <a:path extrusionOk="0" h="12059" w="15493">
                    <a:moveTo>
                      <a:pt x="1718" y="1"/>
                    </a:moveTo>
                    <a:cubicBezTo>
                      <a:pt x="1186" y="1"/>
                      <a:pt x="859" y="164"/>
                      <a:pt x="491" y="491"/>
                    </a:cubicBezTo>
                    <a:cubicBezTo>
                      <a:pt x="1" y="1186"/>
                      <a:pt x="1" y="2044"/>
                      <a:pt x="696" y="2535"/>
                    </a:cubicBezTo>
                    <a:lnTo>
                      <a:pt x="7317" y="8666"/>
                    </a:lnTo>
                    <a:lnTo>
                      <a:pt x="11732" y="8666"/>
                    </a:lnTo>
                    <a:lnTo>
                      <a:pt x="2535" y="328"/>
                    </a:lnTo>
                    <a:cubicBezTo>
                      <a:pt x="2372" y="164"/>
                      <a:pt x="2045" y="1"/>
                      <a:pt x="1718" y="1"/>
                    </a:cubicBezTo>
                    <a:close/>
                    <a:moveTo>
                      <a:pt x="8012" y="9361"/>
                    </a:moveTo>
                    <a:lnTo>
                      <a:pt x="11078" y="12059"/>
                    </a:lnTo>
                    <a:lnTo>
                      <a:pt x="15492" y="12059"/>
                    </a:lnTo>
                    <a:lnTo>
                      <a:pt x="12427" y="9361"/>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5402324" y="538196"/>
                <a:ext cx="803321" cy="587255"/>
              </a:xfrm>
              <a:custGeom>
                <a:rect b="b" l="l" r="r" t="t"/>
                <a:pathLst>
                  <a:path extrusionOk="0" h="12058" w="15696">
                    <a:moveTo>
                      <a:pt x="0" y="0"/>
                    </a:moveTo>
                    <a:lnTo>
                      <a:pt x="3066" y="2698"/>
                    </a:lnTo>
                    <a:lnTo>
                      <a:pt x="7521" y="2698"/>
                    </a:lnTo>
                    <a:lnTo>
                      <a:pt x="4456" y="0"/>
                    </a:lnTo>
                    <a:close/>
                    <a:moveTo>
                      <a:pt x="3761" y="3393"/>
                    </a:moveTo>
                    <a:lnTo>
                      <a:pt x="12957" y="11731"/>
                    </a:lnTo>
                    <a:cubicBezTo>
                      <a:pt x="13284" y="11894"/>
                      <a:pt x="13652" y="12058"/>
                      <a:pt x="13979" y="12058"/>
                    </a:cubicBezTo>
                    <a:cubicBezTo>
                      <a:pt x="14511" y="12058"/>
                      <a:pt x="14838" y="11894"/>
                      <a:pt x="15165" y="11567"/>
                    </a:cubicBezTo>
                    <a:cubicBezTo>
                      <a:pt x="15696" y="11036"/>
                      <a:pt x="15696" y="10014"/>
                      <a:pt x="15001" y="9524"/>
                    </a:cubicBezTo>
                    <a:lnTo>
                      <a:pt x="8175" y="3393"/>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519396" y="538196"/>
                <a:ext cx="1167365" cy="89583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7320631" y="777083"/>
                <a:ext cx="811715" cy="788347"/>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992433" y="3464445"/>
                <a:ext cx="811766" cy="788347"/>
              </a:xfrm>
              <a:custGeom>
                <a:rect b="b" l="l" r="r" t="t"/>
                <a:pathLst>
                  <a:path extrusionOk="0" h="16187" w="15861">
                    <a:moveTo>
                      <a:pt x="1" y="1"/>
                    </a:moveTo>
                    <a:lnTo>
                      <a:pt x="1" y="3925"/>
                    </a:lnTo>
                    <a:lnTo>
                      <a:pt x="13121" y="15860"/>
                    </a:lnTo>
                    <a:cubicBezTo>
                      <a:pt x="13448" y="16023"/>
                      <a:pt x="13816" y="16187"/>
                      <a:pt x="14143" y="16187"/>
                    </a:cubicBezTo>
                    <a:cubicBezTo>
                      <a:pt x="14470" y="16187"/>
                      <a:pt x="15002" y="16023"/>
                      <a:pt x="15165" y="15696"/>
                    </a:cubicBezTo>
                    <a:cubicBezTo>
                      <a:pt x="15860" y="15165"/>
                      <a:pt x="15656" y="14143"/>
                      <a:pt x="15165" y="13653"/>
                    </a:cubicBezTo>
                    <a:lnTo>
                      <a:pt x="1" y="1"/>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1438064" y="3597841"/>
                <a:ext cx="1236355" cy="961533"/>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 name="Google Shape;87;p2"/>
          <p:cNvGrpSpPr/>
          <p:nvPr/>
        </p:nvGrpSpPr>
        <p:grpSpPr>
          <a:xfrm>
            <a:off x="4385190" y="148199"/>
            <a:ext cx="373622" cy="90485"/>
            <a:chOff x="4685288" y="186288"/>
            <a:chExt cx="419375" cy="90485"/>
          </a:xfrm>
        </p:grpSpPr>
        <p:sp>
          <p:nvSpPr>
            <p:cNvPr id="88" name="Google Shape;88;p2"/>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2"/>
            <p:cNvGrpSpPr/>
            <p:nvPr/>
          </p:nvGrpSpPr>
          <p:grpSpPr>
            <a:xfrm>
              <a:off x="4685288" y="186300"/>
              <a:ext cx="419375" cy="90473"/>
              <a:chOff x="4390000" y="182175"/>
              <a:chExt cx="419375" cy="90473"/>
            </a:xfrm>
          </p:grpSpPr>
          <p:sp>
            <p:nvSpPr>
              <p:cNvPr id="90" name="Google Shape;90;p2"/>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 name="Google Shape;92;p2"/>
          <p:cNvSpPr txBox="1"/>
          <p:nvPr>
            <p:ph type="ctrTitle"/>
          </p:nvPr>
        </p:nvSpPr>
        <p:spPr>
          <a:xfrm>
            <a:off x="1593150" y="849350"/>
            <a:ext cx="5957700" cy="2052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5"/>
              </a:buClr>
              <a:buSzPts val="5200"/>
              <a:buNone/>
              <a:defRPr sz="4500">
                <a:solidFill>
                  <a:schemeClr val="accent5"/>
                </a:solidFill>
                <a:latin typeface="Aldrich"/>
                <a:ea typeface="Aldrich"/>
                <a:cs typeface="Aldrich"/>
                <a:sym typeface="Aldrich"/>
              </a:defRPr>
            </a:lvl1pPr>
            <a:lvl2pPr lvl="1" algn="ctr">
              <a:spcBef>
                <a:spcPts val="0"/>
              </a:spcBef>
              <a:spcAft>
                <a:spcPts val="0"/>
              </a:spcAft>
              <a:buClr>
                <a:schemeClr val="accent5"/>
              </a:buClr>
              <a:buSzPts val="5200"/>
              <a:buNone/>
              <a:defRPr sz="5200">
                <a:solidFill>
                  <a:schemeClr val="accent5"/>
                </a:solidFill>
              </a:defRPr>
            </a:lvl2pPr>
            <a:lvl3pPr lvl="2" algn="ctr">
              <a:spcBef>
                <a:spcPts val="0"/>
              </a:spcBef>
              <a:spcAft>
                <a:spcPts val="0"/>
              </a:spcAft>
              <a:buClr>
                <a:schemeClr val="accent5"/>
              </a:buClr>
              <a:buSzPts val="5200"/>
              <a:buNone/>
              <a:defRPr sz="5200">
                <a:solidFill>
                  <a:schemeClr val="accent5"/>
                </a:solidFill>
              </a:defRPr>
            </a:lvl3pPr>
            <a:lvl4pPr lvl="3" algn="ctr">
              <a:spcBef>
                <a:spcPts val="0"/>
              </a:spcBef>
              <a:spcAft>
                <a:spcPts val="0"/>
              </a:spcAft>
              <a:buClr>
                <a:schemeClr val="accent5"/>
              </a:buClr>
              <a:buSzPts val="5200"/>
              <a:buNone/>
              <a:defRPr sz="5200">
                <a:solidFill>
                  <a:schemeClr val="accent5"/>
                </a:solidFill>
              </a:defRPr>
            </a:lvl4pPr>
            <a:lvl5pPr lvl="4" algn="ctr">
              <a:spcBef>
                <a:spcPts val="0"/>
              </a:spcBef>
              <a:spcAft>
                <a:spcPts val="0"/>
              </a:spcAft>
              <a:buClr>
                <a:schemeClr val="accent5"/>
              </a:buClr>
              <a:buSzPts val="5200"/>
              <a:buNone/>
              <a:defRPr sz="5200">
                <a:solidFill>
                  <a:schemeClr val="accent5"/>
                </a:solidFill>
              </a:defRPr>
            </a:lvl5pPr>
            <a:lvl6pPr lvl="5" algn="ctr">
              <a:spcBef>
                <a:spcPts val="0"/>
              </a:spcBef>
              <a:spcAft>
                <a:spcPts val="0"/>
              </a:spcAft>
              <a:buClr>
                <a:schemeClr val="accent5"/>
              </a:buClr>
              <a:buSzPts val="5200"/>
              <a:buNone/>
              <a:defRPr sz="5200">
                <a:solidFill>
                  <a:schemeClr val="accent5"/>
                </a:solidFill>
              </a:defRPr>
            </a:lvl6pPr>
            <a:lvl7pPr lvl="6" algn="ctr">
              <a:spcBef>
                <a:spcPts val="0"/>
              </a:spcBef>
              <a:spcAft>
                <a:spcPts val="0"/>
              </a:spcAft>
              <a:buClr>
                <a:schemeClr val="accent5"/>
              </a:buClr>
              <a:buSzPts val="5200"/>
              <a:buNone/>
              <a:defRPr sz="5200">
                <a:solidFill>
                  <a:schemeClr val="accent5"/>
                </a:solidFill>
              </a:defRPr>
            </a:lvl7pPr>
            <a:lvl8pPr lvl="7" algn="ctr">
              <a:spcBef>
                <a:spcPts val="0"/>
              </a:spcBef>
              <a:spcAft>
                <a:spcPts val="0"/>
              </a:spcAft>
              <a:buClr>
                <a:schemeClr val="accent5"/>
              </a:buClr>
              <a:buSzPts val="5200"/>
              <a:buNone/>
              <a:defRPr sz="5200">
                <a:solidFill>
                  <a:schemeClr val="accent5"/>
                </a:solidFill>
              </a:defRPr>
            </a:lvl8pPr>
            <a:lvl9pPr lvl="8" algn="ctr">
              <a:spcBef>
                <a:spcPts val="0"/>
              </a:spcBef>
              <a:spcAft>
                <a:spcPts val="0"/>
              </a:spcAft>
              <a:buClr>
                <a:schemeClr val="accent5"/>
              </a:buClr>
              <a:buSzPts val="5200"/>
              <a:buNone/>
              <a:defRPr sz="5200">
                <a:solidFill>
                  <a:schemeClr val="accent5"/>
                </a:solidFill>
              </a:defRPr>
            </a:lvl9pPr>
          </a:lstStyle>
          <a:p/>
        </p:txBody>
      </p:sp>
      <p:sp>
        <p:nvSpPr>
          <p:cNvPr id="93" name="Google Shape;93;p2"/>
          <p:cNvSpPr txBox="1"/>
          <p:nvPr>
            <p:ph idx="1" type="subTitle"/>
          </p:nvPr>
        </p:nvSpPr>
        <p:spPr>
          <a:xfrm>
            <a:off x="2254050" y="2862700"/>
            <a:ext cx="46359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94" name="Google Shape;94;p2"/>
          <p:cNvGrpSpPr/>
          <p:nvPr/>
        </p:nvGrpSpPr>
        <p:grpSpPr>
          <a:xfrm rot="-230834">
            <a:off x="414418" y="301686"/>
            <a:ext cx="1386005" cy="2705399"/>
            <a:chOff x="409722" y="228600"/>
            <a:chExt cx="1385931" cy="2705253"/>
          </a:xfrm>
        </p:grpSpPr>
        <p:grpSp>
          <p:nvGrpSpPr>
            <p:cNvPr id="95" name="Google Shape;95;p2"/>
            <p:cNvGrpSpPr/>
            <p:nvPr/>
          </p:nvGrpSpPr>
          <p:grpSpPr>
            <a:xfrm flipH="1" rot="-617154">
              <a:off x="575967" y="402323"/>
              <a:ext cx="1053440" cy="2450002"/>
              <a:chOff x="3817855" y="1437512"/>
              <a:chExt cx="541146" cy="1128254"/>
            </a:xfrm>
          </p:grpSpPr>
          <p:sp>
            <p:nvSpPr>
              <p:cNvPr id="96" name="Google Shape;96;p2"/>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2"/>
            <p:cNvSpPr/>
            <p:nvPr/>
          </p:nvSpPr>
          <p:spPr>
            <a:xfrm>
              <a:off x="1419225" y="228600"/>
              <a:ext cx="142800" cy="14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2"/>
        </a:solidFill>
      </p:bgPr>
    </p:bg>
    <p:spTree>
      <p:nvGrpSpPr>
        <p:cNvPr id="212" name="Shape 212"/>
        <p:cNvGrpSpPr/>
        <p:nvPr/>
      </p:nvGrpSpPr>
      <p:grpSpPr>
        <a:xfrm>
          <a:off x="0" y="0"/>
          <a:ext cx="0" cy="0"/>
          <a:chOff x="0" y="0"/>
          <a:chExt cx="0" cy="0"/>
        </a:xfrm>
      </p:grpSpPr>
      <p:grpSp>
        <p:nvGrpSpPr>
          <p:cNvPr id="213" name="Google Shape;213;p11"/>
          <p:cNvGrpSpPr/>
          <p:nvPr/>
        </p:nvGrpSpPr>
        <p:grpSpPr>
          <a:xfrm>
            <a:off x="319043" y="283350"/>
            <a:ext cx="8505900" cy="4576800"/>
            <a:chOff x="319043" y="283350"/>
            <a:chExt cx="8505900" cy="4576800"/>
          </a:xfrm>
        </p:grpSpPr>
        <p:sp>
          <p:nvSpPr>
            <p:cNvPr id="214" name="Google Shape;214;p11"/>
            <p:cNvSpPr/>
            <p:nvPr/>
          </p:nvSpPr>
          <p:spPr>
            <a:xfrm flipH="1">
              <a:off x="319043" y="283350"/>
              <a:ext cx="8505900" cy="4576800"/>
            </a:xfrm>
            <a:prstGeom prst="roundRect">
              <a:avLst>
                <a:gd fmla="val 3396" name="adj"/>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flipH="1" rot="10800000">
              <a:off x="694692" y="580875"/>
              <a:ext cx="7754700" cy="39816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1289186" y="298550"/>
              <a:ext cx="1611114" cy="120209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2162181" y="298550"/>
              <a:ext cx="1348069" cy="995345"/>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11"/>
          <p:cNvGrpSpPr/>
          <p:nvPr/>
        </p:nvGrpSpPr>
        <p:grpSpPr>
          <a:xfrm>
            <a:off x="4281415" y="375214"/>
            <a:ext cx="581170" cy="125403"/>
            <a:chOff x="4685288" y="186288"/>
            <a:chExt cx="419375" cy="90485"/>
          </a:xfrm>
        </p:grpSpPr>
        <p:sp>
          <p:nvSpPr>
            <p:cNvPr id="219" name="Google Shape;219;p11"/>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 name="Google Shape;220;p11"/>
            <p:cNvGrpSpPr/>
            <p:nvPr/>
          </p:nvGrpSpPr>
          <p:grpSpPr>
            <a:xfrm>
              <a:off x="4685288" y="186300"/>
              <a:ext cx="419375" cy="90473"/>
              <a:chOff x="4390000" y="182175"/>
              <a:chExt cx="419375" cy="90473"/>
            </a:xfrm>
          </p:grpSpPr>
          <p:sp>
            <p:nvSpPr>
              <p:cNvPr id="221" name="Google Shape;221;p11"/>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3" name="Google Shape;223;p11"/>
          <p:cNvSpPr/>
          <p:nvPr/>
        </p:nvSpPr>
        <p:spPr>
          <a:xfrm flipH="1" rot="10800000">
            <a:off x="6388800" y="3636168"/>
            <a:ext cx="1611114" cy="1209957"/>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flipH="1" rot="10800000">
            <a:off x="5778850" y="3842942"/>
            <a:ext cx="1348069" cy="1004358"/>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txBox="1"/>
          <p:nvPr>
            <p:ph hasCustomPrompt="1" type="title"/>
          </p:nvPr>
        </p:nvSpPr>
        <p:spPr>
          <a:xfrm>
            <a:off x="1057200" y="1106125"/>
            <a:ext cx="7029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6" name="Google Shape;226;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160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27" name="Shape 2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3">
    <p:spTree>
      <p:nvGrpSpPr>
        <p:cNvPr id="228" name="Shape 228"/>
        <p:cNvGrpSpPr/>
        <p:nvPr/>
      </p:nvGrpSpPr>
      <p:grpSpPr>
        <a:xfrm>
          <a:off x="0" y="0"/>
          <a:ext cx="0" cy="0"/>
          <a:chOff x="0" y="0"/>
          <a:chExt cx="0" cy="0"/>
        </a:xfrm>
      </p:grpSpPr>
      <p:grpSp>
        <p:nvGrpSpPr>
          <p:cNvPr id="229" name="Google Shape;229;p13"/>
          <p:cNvGrpSpPr/>
          <p:nvPr/>
        </p:nvGrpSpPr>
        <p:grpSpPr>
          <a:xfrm>
            <a:off x="-9513" y="-6"/>
            <a:ext cx="9177947" cy="5143519"/>
            <a:chOff x="-9513" y="-6"/>
            <a:chExt cx="9177947" cy="5143519"/>
          </a:xfrm>
        </p:grpSpPr>
        <p:sp>
          <p:nvSpPr>
            <p:cNvPr id="230" name="Google Shape;230;p13"/>
            <p:cNvSpPr/>
            <p:nvPr/>
          </p:nvSpPr>
          <p:spPr>
            <a:xfrm>
              <a:off x="319050" y="283350"/>
              <a:ext cx="8505900" cy="45768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flipH="1">
              <a:off x="109125" y="2"/>
              <a:ext cx="1612254" cy="1208486"/>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flipH="1">
              <a:off x="1100819" y="-6"/>
              <a:ext cx="1250789" cy="93763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p:nvPr/>
          </p:nvSpPr>
          <p:spPr>
            <a:xfrm flipH="1">
              <a:off x="6750722" y="3878776"/>
              <a:ext cx="1664900" cy="1264737"/>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
            <p:cNvSpPr/>
            <p:nvPr/>
          </p:nvSpPr>
          <p:spPr>
            <a:xfrm flipH="1" rot="10800000">
              <a:off x="8024650" y="2432841"/>
              <a:ext cx="1143784" cy="108505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flipH="1" rot="10800000">
              <a:off x="8024650" y="259818"/>
              <a:ext cx="1143784" cy="108505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
            <p:cNvSpPr/>
            <p:nvPr/>
          </p:nvSpPr>
          <p:spPr>
            <a:xfrm flipH="1">
              <a:off x="-9513" y="2600324"/>
              <a:ext cx="1196082" cy="1134709"/>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13"/>
          <p:cNvGrpSpPr/>
          <p:nvPr/>
        </p:nvGrpSpPr>
        <p:grpSpPr>
          <a:xfrm>
            <a:off x="4281415" y="75177"/>
            <a:ext cx="581170" cy="125403"/>
            <a:chOff x="4685288" y="186288"/>
            <a:chExt cx="419375" cy="90485"/>
          </a:xfrm>
        </p:grpSpPr>
        <p:sp>
          <p:nvSpPr>
            <p:cNvPr id="238" name="Google Shape;238;p13"/>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13"/>
            <p:cNvGrpSpPr/>
            <p:nvPr/>
          </p:nvGrpSpPr>
          <p:grpSpPr>
            <a:xfrm>
              <a:off x="4685288" y="186300"/>
              <a:ext cx="419375" cy="90473"/>
              <a:chOff x="4390000" y="182175"/>
              <a:chExt cx="419375" cy="90473"/>
            </a:xfrm>
          </p:grpSpPr>
          <p:sp>
            <p:nvSpPr>
              <p:cNvPr id="240" name="Google Shape;240;p13"/>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3"/>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2" name="Google Shape;242;p13"/>
          <p:cNvSpPr txBox="1"/>
          <p:nvPr>
            <p:ph idx="1" type="subTitle"/>
          </p:nvPr>
        </p:nvSpPr>
        <p:spPr>
          <a:xfrm>
            <a:off x="1454213" y="2117745"/>
            <a:ext cx="23676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accent5"/>
                </a:solidFill>
              </a:defRPr>
            </a:lvl1pPr>
            <a:lvl2pPr lvl="1" rtl="0" algn="ctr">
              <a:lnSpc>
                <a:spcPct val="100000"/>
              </a:lnSpc>
              <a:spcBef>
                <a:spcPts val="0"/>
              </a:spcBef>
              <a:spcAft>
                <a:spcPts val="0"/>
              </a:spcAft>
              <a:buNone/>
              <a:defRPr sz="1600">
                <a:solidFill>
                  <a:schemeClr val="accent5"/>
                </a:solidFill>
              </a:defRPr>
            </a:lvl2pPr>
            <a:lvl3pPr lvl="2" rtl="0" algn="ctr">
              <a:lnSpc>
                <a:spcPct val="100000"/>
              </a:lnSpc>
              <a:spcBef>
                <a:spcPts val="0"/>
              </a:spcBef>
              <a:spcAft>
                <a:spcPts val="0"/>
              </a:spcAft>
              <a:buNone/>
              <a:defRPr sz="1600">
                <a:solidFill>
                  <a:schemeClr val="accent5"/>
                </a:solidFill>
              </a:defRPr>
            </a:lvl3pPr>
            <a:lvl4pPr lvl="3" rtl="0" algn="ctr">
              <a:lnSpc>
                <a:spcPct val="100000"/>
              </a:lnSpc>
              <a:spcBef>
                <a:spcPts val="0"/>
              </a:spcBef>
              <a:spcAft>
                <a:spcPts val="0"/>
              </a:spcAft>
              <a:buNone/>
              <a:defRPr sz="1600">
                <a:solidFill>
                  <a:schemeClr val="accent5"/>
                </a:solidFill>
              </a:defRPr>
            </a:lvl4pPr>
            <a:lvl5pPr lvl="4" rtl="0" algn="ctr">
              <a:lnSpc>
                <a:spcPct val="100000"/>
              </a:lnSpc>
              <a:spcBef>
                <a:spcPts val="0"/>
              </a:spcBef>
              <a:spcAft>
                <a:spcPts val="0"/>
              </a:spcAft>
              <a:buNone/>
              <a:defRPr sz="1600">
                <a:solidFill>
                  <a:schemeClr val="accent5"/>
                </a:solidFill>
              </a:defRPr>
            </a:lvl5pPr>
            <a:lvl6pPr lvl="5" rtl="0" algn="ctr">
              <a:lnSpc>
                <a:spcPct val="100000"/>
              </a:lnSpc>
              <a:spcBef>
                <a:spcPts val="0"/>
              </a:spcBef>
              <a:spcAft>
                <a:spcPts val="0"/>
              </a:spcAft>
              <a:buNone/>
              <a:defRPr sz="1600">
                <a:solidFill>
                  <a:schemeClr val="accent5"/>
                </a:solidFill>
              </a:defRPr>
            </a:lvl6pPr>
            <a:lvl7pPr lvl="6" rtl="0" algn="ctr">
              <a:lnSpc>
                <a:spcPct val="100000"/>
              </a:lnSpc>
              <a:spcBef>
                <a:spcPts val="0"/>
              </a:spcBef>
              <a:spcAft>
                <a:spcPts val="0"/>
              </a:spcAft>
              <a:buNone/>
              <a:defRPr sz="1600">
                <a:solidFill>
                  <a:schemeClr val="accent5"/>
                </a:solidFill>
              </a:defRPr>
            </a:lvl7pPr>
            <a:lvl8pPr lvl="7" rtl="0" algn="ctr">
              <a:lnSpc>
                <a:spcPct val="100000"/>
              </a:lnSpc>
              <a:spcBef>
                <a:spcPts val="0"/>
              </a:spcBef>
              <a:spcAft>
                <a:spcPts val="0"/>
              </a:spcAft>
              <a:buNone/>
              <a:defRPr sz="1600">
                <a:solidFill>
                  <a:schemeClr val="accent5"/>
                </a:solidFill>
              </a:defRPr>
            </a:lvl8pPr>
            <a:lvl9pPr lvl="8" rtl="0" algn="ctr">
              <a:lnSpc>
                <a:spcPct val="100000"/>
              </a:lnSpc>
              <a:spcBef>
                <a:spcPts val="0"/>
              </a:spcBef>
              <a:spcAft>
                <a:spcPts val="0"/>
              </a:spcAft>
              <a:buNone/>
              <a:defRPr sz="1600">
                <a:solidFill>
                  <a:schemeClr val="accent5"/>
                </a:solidFill>
              </a:defRPr>
            </a:lvl9pPr>
          </a:lstStyle>
          <a:p/>
        </p:txBody>
      </p:sp>
      <p:sp>
        <p:nvSpPr>
          <p:cNvPr id="243" name="Google Shape;243;p13"/>
          <p:cNvSpPr txBox="1"/>
          <p:nvPr>
            <p:ph idx="2" type="subTitle"/>
          </p:nvPr>
        </p:nvSpPr>
        <p:spPr>
          <a:xfrm>
            <a:off x="5322225" y="2127834"/>
            <a:ext cx="23676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accent5"/>
                </a:solidFill>
              </a:defRPr>
            </a:lvl1pPr>
            <a:lvl2pPr lvl="1" rtl="0" algn="ctr">
              <a:lnSpc>
                <a:spcPct val="100000"/>
              </a:lnSpc>
              <a:spcBef>
                <a:spcPts val="0"/>
              </a:spcBef>
              <a:spcAft>
                <a:spcPts val="0"/>
              </a:spcAft>
              <a:buNone/>
              <a:defRPr sz="1600">
                <a:solidFill>
                  <a:schemeClr val="accent5"/>
                </a:solidFill>
              </a:defRPr>
            </a:lvl2pPr>
            <a:lvl3pPr lvl="2" rtl="0" algn="ctr">
              <a:lnSpc>
                <a:spcPct val="100000"/>
              </a:lnSpc>
              <a:spcBef>
                <a:spcPts val="0"/>
              </a:spcBef>
              <a:spcAft>
                <a:spcPts val="0"/>
              </a:spcAft>
              <a:buNone/>
              <a:defRPr sz="1600">
                <a:solidFill>
                  <a:schemeClr val="accent5"/>
                </a:solidFill>
              </a:defRPr>
            </a:lvl3pPr>
            <a:lvl4pPr lvl="3" rtl="0" algn="ctr">
              <a:lnSpc>
                <a:spcPct val="100000"/>
              </a:lnSpc>
              <a:spcBef>
                <a:spcPts val="0"/>
              </a:spcBef>
              <a:spcAft>
                <a:spcPts val="0"/>
              </a:spcAft>
              <a:buNone/>
              <a:defRPr sz="1600">
                <a:solidFill>
                  <a:schemeClr val="accent5"/>
                </a:solidFill>
              </a:defRPr>
            </a:lvl4pPr>
            <a:lvl5pPr lvl="4" rtl="0" algn="ctr">
              <a:lnSpc>
                <a:spcPct val="100000"/>
              </a:lnSpc>
              <a:spcBef>
                <a:spcPts val="0"/>
              </a:spcBef>
              <a:spcAft>
                <a:spcPts val="0"/>
              </a:spcAft>
              <a:buNone/>
              <a:defRPr sz="1600">
                <a:solidFill>
                  <a:schemeClr val="accent5"/>
                </a:solidFill>
              </a:defRPr>
            </a:lvl5pPr>
            <a:lvl6pPr lvl="5" rtl="0" algn="ctr">
              <a:lnSpc>
                <a:spcPct val="100000"/>
              </a:lnSpc>
              <a:spcBef>
                <a:spcPts val="0"/>
              </a:spcBef>
              <a:spcAft>
                <a:spcPts val="0"/>
              </a:spcAft>
              <a:buNone/>
              <a:defRPr sz="1600">
                <a:solidFill>
                  <a:schemeClr val="accent5"/>
                </a:solidFill>
              </a:defRPr>
            </a:lvl6pPr>
            <a:lvl7pPr lvl="6" rtl="0" algn="ctr">
              <a:lnSpc>
                <a:spcPct val="100000"/>
              </a:lnSpc>
              <a:spcBef>
                <a:spcPts val="0"/>
              </a:spcBef>
              <a:spcAft>
                <a:spcPts val="0"/>
              </a:spcAft>
              <a:buNone/>
              <a:defRPr sz="1600">
                <a:solidFill>
                  <a:schemeClr val="accent5"/>
                </a:solidFill>
              </a:defRPr>
            </a:lvl7pPr>
            <a:lvl8pPr lvl="7" rtl="0" algn="ctr">
              <a:lnSpc>
                <a:spcPct val="100000"/>
              </a:lnSpc>
              <a:spcBef>
                <a:spcPts val="0"/>
              </a:spcBef>
              <a:spcAft>
                <a:spcPts val="0"/>
              </a:spcAft>
              <a:buNone/>
              <a:defRPr sz="1600">
                <a:solidFill>
                  <a:schemeClr val="accent5"/>
                </a:solidFill>
              </a:defRPr>
            </a:lvl8pPr>
            <a:lvl9pPr lvl="8" rtl="0" algn="ctr">
              <a:lnSpc>
                <a:spcPct val="100000"/>
              </a:lnSpc>
              <a:spcBef>
                <a:spcPts val="0"/>
              </a:spcBef>
              <a:spcAft>
                <a:spcPts val="0"/>
              </a:spcAft>
              <a:buNone/>
              <a:defRPr sz="1600">
                <a:solidFill>
                  <a:schemeClr val="accent5"/>
                </a:solidFill>
              </a:defRPr>
            </a:lvl9pPr>
          </a:lstStyle>
          <a:p/>
        </p:txBody>
      </p:sp>
      <p:sp>
        <p:nvSpPr>
          <p:cNvPr id="244" name="Google Shape;244;p13"/>
          <p:cNvSpPr txBox="1"/>
          <p:nvPr>
            <p:ph hasCustomPrompt="1" type="title"/>
          </p:nvPr>
        </p:nvSpPr>
        <p:spPr>
          <a:xfrm>
            <a:off x="2270363" y="1392503"/>
            <a:ext cx="735300" cy="38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800"/>
              <a:buNone/>
              <a:defRPr sz="3000">
                <a:solidFill>
                  <a:schemeClr val="accent3"/>
                </a:solidFill>
              </a:defRPr>
            </a:lvl1pPr>
            <a:lvl2pPr lvl="1" rtl="0" algn="ctr">
              <a:spcBef>
                <a:spcPts val="0"/>
              </a:spcBef>
              <a:spcAft>
                <a:spcPts val="0"/>
              </a:spcAft>
              <a:buClr>
                <a:schemeClr val="lt1"/>
              </a:buClr>
              <a:buSzPts val="2800"/>
              <a:buNone/>
              <a:defRPr>
                <a:solidFill>
                  <a:schemeClr val="lt1"/>
                </a:solidFill>
              </a:defRPr>
            </a:lvl2pPr>
            <a:lvl3pPr lvl="2" rtl="0" algn="ctr">
              <a:spcBef>
                <a:spcPts val="0"/>
              </a:spcBef>
              <a:spcAft>
                <a:spcPts val="0"/>
              </a:spcAft>
              <a:buClr>
                <a:schemeClr val="lt1"/>
              </a:buClr>
              <a:buSzPts val="2800"/>
              <a:buNone/>
              <a:defRPr>
                <a:solidFill>
                  <a:schemeClr val="lt1"/>
                </a:solidFill>
              </a:defRPr>
            </a:lvl3pPr>
            <a:lvl4pPr lvl="3" rtl="0" algn="ctr">
              <a:spcBef>
                <a:spcPts val="0"/>
              </a:spcBef>
              <a:spcAft>
                <a:spcPts val="0"/>
              </a:spcAft>
              <a:buClr>
                <a:schemeClr val="lt1"/>
              </a:buClr>
              <a:buSzPts val="2800"/>
              <a:buNone/>
              <a:defRPr>
                <a:solidFill>
                  <a:schemeClr val="lt1"/>
                </a:solidFill>
              </a:defRPr>
            </a:lvl4pPr>
            <a:lvl5pPr lvl="4" rtl="0" algn="ctr">
              <a:spcBef>
                <a:spcPts val="0"/>
              </a:spcBef>
              <a:spcAft>
                <a:spcPts val="0"/>
              </a:spcAft>
              <a:buClr>
                <a:schemeClr val="lt1"/>
              </a:buClr>
              <a:buSzPts val="2800"/>
              <a:buNone/>
              <a:defRPr>
                <a:solidFill>
                  <a:schemeClr val="lt1"/>
                </a:solidFill>
              </a:defRPr>
            </a:lvl5pPr>
            <a:lvl6pPr lvl="5" rtl="0" algn="ctr">
              <a:spcBef>
                <a:spcPts val="0"/>
              </a:spcBef>
              <a:spcAft>
                <a:spcPts val="0"/>
              </a:spcAft>
              <a:buClr>
                <a:schemeClr val="lt1"/>
              </a:buClr>
              <a:buSzPts val="2800"/>
              <a:buNone/>
              <a:defRPr>
                <a:solidFill>
                  <a:schemeClr val="lt1"/>
                </a:solidFill>
              </a:defRPr>
            </a:lvl6pPr>
            <a:lvl7pPr lvl="6" rtl="0" algn="ctr">
              <a:spcBef>
                <a:spcPts val="0"/>
              </a:spcBef>
              <a:spcAft>
                <a:spcPts val="0"/>
              </a:spcAft>
              <a:buClr>
                <a:schemeClr val="lt1"/>
              </a:buClr>
              <a:buSzPts val="2800"/>
              <a:buNone/>
              <a:defRPr>
                <a:solidFill>
                  <a:schemeClr val="lt1"/>
                </a:solidFill>
              </a:defRPr>
            </a:lvl7pPr>
            <a:lvl8pPr lvl="7" rtl="0" algn="ctr">
              <a:spcBef>
                <a:spcPts val="0"/>
              </a:spcBef>
              <a:spcAft>
                <a:spcPts val="0"/>
              </a:spcAft>
              <a:buClr>
                <a:schemeClr val="lt1"/>
              </a:buClr>
              <a:buSzPts val="2800"/>
              <a:buNone/>
              <a:defRPr>
                <a:solidFill>
                  <a:schemeClr val="lt1"/>
                </a:solidFill>
              </a:defRPr>
            </a:lvl8pPr>
            <a:lvl9pPr lvl="8" rtl="0" algn="ctr">
              <a:spcBef>
                <a:spcPts val="0"/>
              </a:spcBef>
              <a:spcAft>
                <a:spcPts val="0"/>
              </a:spcAft>
              <a:buClr>
                <a:schemeClr val="lt1"/>
              </a:buClr>
              <a:buSzPts val="2800"/>
              <a:buNone/>
              <a:defRPr>
                <a:solidFill>
                  <a:schemeClr val="lt1"/>
                </a:solidFill>
              </a:defRPr>
            </a:lvl9pPr>
          </a:lstStyle>
          <a:p>
            <a:r>
              <a:t>xx%</a:t>
            </a:r>
          </a:p>
        </p:txBody>
      </p:sp>
      <p:sp>
        <p:nvSpPr>
          <p:cNvPr id="245" name="Google Shape;245;p13"/>
          <p:cNvSpPr txBox="1"/>
          <p:nvPr>
            <p:ph hasCustomPrompt="1" idx="3" type="title"/>
          </p:nvPr>
        </p:nvSpPr>
        <p:spPr>
          <a:xfrm>
            <a:off x="6130262" y="1393328"/>
            <a:ext cx="735300" cy="38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800"/>
              <a:buNone/>
              <a:defRPr sz="3000">
                <a:solidFill>
                  <a:schemeClr val="accent3"/>
                </a:solidFill>
              </a:defRPr>
            </a:lvl1pPr>
            <a:lvl2pPr lvl="1" rtl="0" algn="ctr">
              <a:spcBef>
                <a:spcPts val="0"/>
              </a:spcBef>
              <a:spcAft>
                <a:spcPts val="0"/>
              </a:spcAft>
              <a:buClr>
                <a:schemeClr val="lt1"/>
              </a:buClr>
              <a:buSzPts val="2800"/>
              <a:buNone/>
              <a:defRPr>
                <a:solidFill>
                  <a:schemeClr val="lt1"/>
                </a:solidFill>
              </a:defRPr>
            </a:lvl2pPr>
            <a:lvl3pPr lvl="2" rtl="0" algn="ctr">
              <a:spcBef>
                <a:spcPts val="0"/>
              </a:spcBef>
              <a:spcAft>
                <a:spcPts val="0"/>
              </a:spcAft>
              <a:buClr>
                <a:schemeClr val="lt1"/>
              </a:buClr>
              <a:buSzPts val="2800"/>
              <a:buNone/>
              <a:defRPr>
                <a:solidFill>
                  <a:schemeClr val="lt1"/>
                </a:solidFill>
              </a:defRPr>
            </a:lvl3pPr>
            <a:lvl4pPr lvl="3" rtl="0" algn="ctr">
              <a:spcBef>
                <a:spcPts val="0"/>
              </a:spcBef>
              <a:spcAft>
                <a:spcPts val="0"/>
              </a:spcAft>
              <a:buClr>
                <a:schemeClr val="lt1"/>
              </a:buClr>
              <a:buSzPts val="2800"/>
              <a:buNone/>
              <a:defRPr>
                <a:solidFill>
                  <a:schemeClr val="lt1"/>
                </a:solidFill>
              </a:defRPr>
            </a:lvl4pPr>
            <a:lvl5pPr lvl="4" rtl="0" algn="ctr">
              <a:spcBef>
                <a:spcPts val="0"/>
              </a:spcBef>
              <a:spcAft>
                <a:spcPts val="0"/>
              </a:spcAft>
              <a:buClr>
                <a:schemeClr val="lt1"/>
              </a:buClr>
              <a:buSzPts val="2800"/>
              <a:buNone/>
              <a:defRPr>
                <a:solidFill>
                  <a:schemeClr val="lt1"/>
                </a:solidFill>
              </a:defRPr>
            </a:lvl5pPr>
            <a:lvl6pPr lvl="5" rtl="0" algn="ctr">
              <a:spcBef>
                <a:spcPts val="0"/>
              </a:spcBef>
              <a:spcAft>
                <a:spcPts val="0"/>
              </a:spcAft>
              <a:buClr>
                <a:schemeClr val="lt1"/>
              </a:buClr>
              <a:buSzPts val="2800"/>
              <a:buNone/>
              <a:defRPr>
                <a:solidFill>
                  <a:schemeClr val="lt1"/>
                </a:solidFill>
              </a:defRPr>
            </a:lvl6pPr>
            <a:lvl7pPr lvl="6" rtl="0" algn="ctr">
              <a:spcBef>
                <a:spcPts val="0"/>
              </a:spcBef>
              <a:spcAft>
                <a:spcPts val="0"/>
              </a:spcAft>
              <a:buClr>
                <a:schemeClr val="lt1"/>
              </a:buClr>
              <a:buSzPts val="2800"/>
              <a:buNone/>
              <a:defRPr>
                <a:solidFill>
                  <a:schemeClr val="lt1"/>
                </a:solidFill>
              </a:defRPr>
            </a:lvl7pPr>
            <a:lvl8pPr lvl="7" rtl="0" algn="ctr">
              <a:spcBef>
                <a:spcPts val="0"/>
              </a:spcBef>
              <a:spcAft>
                <a:spcPts val="0"/>
              </a:spcAft>
              <a:buClr>
                <a:schemeClr val="lt1"/>
              </a:buClr>
              <a:buSzPts val="2800"/>
              <a:buNone/>
              <a:defRPr>
                <a:solidFill>
                  <a:schemeClr val="lt1"/>
                </a:solidFill>
              </a:defRPr>
            </a:lvl8pPr>
            <a:lvl9pPr lvl="8" rtl="0" algn="ctr">
              <a:spcBef>
                <a:spcPts val="0"/>
              </a:spcBef>
              <a:spcAft>
                <a:spcPts val="0"/>
              </a:spcAft>
              <a:buClr>
                <a:schemeClr val="lt1"/>
              </a:buClr>
              <a:buSzPts val="2800"/>
              <a:buNone/>
              <a:defRPr>
                <a:solidFill>
                  <a:schemeClr val="lt1"/>
                </a:solidFill>
              </a:defRPr>
            </a:lvl9pPr>
          </a:lstStyle>
          <a:p>
            <a:r>
              <a:t>xx%</a:t>
            </a:r>
          </a:p>
        </p:txBody>
      </p:sp>
      <p:sp>
        <p:nvSpPr>
          <p:cNvPr id="246" name="Google Shape;246;p13"/>
          <p:cNvSpPr txBox="1"/>
          <p:nvPr>
            <p:ph idx="4" type="subTitle"/>
          </p:nvPr>
        </p:nvSpPr>
        <p:spPr>
          <a:xfrm>
            <a:off x="1009425" y="1809973"/>
            <a:ext cx="3257100" cy="38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800">
                <a:solidFill>
                  <a:schemeClr val="accent5"/>
                </a:solidFill>
                <a:latin typeface="Aldrich"/>
                <a:ea typeface="Aldrich"/>
                <a:cs typeface="Aldrich"/>
                <a:sym typeface="Aldrich"/>
              </a:defRPr>
            </a:lvl1pPr>
            <a:lvl2pPr lvl="1" rtl="0" algn="ctr">
              <a:lnSpc>
                <a:spcPct val="100000"/>
              </a:lnSpc>
              <a:spcBef>
                <a:spcPts val="0"/>
              </a:spcBef>
              <a:spcAft>
                <a:spcPts val="0"/>
              </a:spcAft>
              <a:buNone/>
              <a:defRPr b="1" sz="1800">
                <a:solidFill>
                  <a:schemeClr val="accent5"/>
                </a:solidFill>
                <a:latin typeface="Aldrich"/>
                <a:ea typeface="Aldrich"/>
                <a:cs typeface="Aldrich"/>
                <a:sym typeface="Aldrich"/>
              </a:defRPr>
            </a:lvl2pPr>
            <a:lvl3pPr lvl="2" rtl="0" algn="ctr">
              <a:lnSpc>
                <a:spcPct val="100000"/>
              </a:lnSpc>
              <a:spcBef>
                <a:spcPts val="0"/>
              </a:spcBef>
              <a:spcAft>
                <a:spcPts val="0"/>
              </a:spcAft>
              <a:buNone/>
              <a:defRPr b="1" sz="1800">
                <a:solidFill>
                  <a:schemeClr val="accent5"/>
                </a:solidFill>
                <a:latin typeface="Aldrich"/>
                <a:ea typeface="Aldrich"/>
                <a:cs typeface="Aldrich"/>
                <a:sym typeface="Aldrich"/>
              </a:defRPr>
            </a:lvl3pPr>
            <a:lvl4pPr lvl="3" rtl="0" algn="ctr">
              <a:lnSpc>
                <a:spcPct val="100000"/>
              </a:lnSpc>
              <a:spcBef>
                <a:spcPts val="0"/>
              </a:spcBef>
              <a:spcAft>
                <a:spcPts val="0"/>
              </a:spcAft>
              <a:buNone/>
              <a:defRPr b="1" sz="1800">
                <a:solidFill>
                  <a:schemeClr val="accent5"/>
                </a:solidFill>
                <a:latin typeface="Aldrich"/>
                <a:ea typeface="Aldrich"/>
                <a:cs typeface="Aldrich"/>
                <a:sym typeface="Aldrich"/>
              </a:defRPr>
            </a:lvl4pPr>
            <a:lvl5pPr lvl="4" rtl="0" algn="ctr">
              <a:lnSpc>
                <a:spcPct val="100000"/>
              </a:lnSpc>
              <a:spcBef>
                <a:spcPts val="0"/>
              </a:spcBef>
              <a:spcAft>
                <a:spcPts val="0"/>
              </a:spcAft>
              <a:buNone/>
              <a:defRPr b="1" sz="1800">
                <a:solidFill>
                  <a:schemeClr val="accent5"/>
                </a:solidFill>
                <a:latin typeface="Aldrich"/>
                <a:ea typeface="Aldrich"/>
                <a:cs typeface="Aldrich"/>
                <a:sym typeface="Aldrich"/>
              </a:defRPr>
            </a:lvl5pPr>
            <a:lvl6pPr lvl="5" rtl="0" algn="ctr">
              <a:lnSpc>
                <a:spcPct val="100000"/>
              </a:lnSpc>
              <a:spcBef>
                <a:spcPts val="0"/>
              </a:spcBef>
              <a:spcAft>
                <a:spcPts val="0"/>
              </a:spcAft>
              <a:buNone/>
              <a:defRPr b="1" sz="1800">
                <a:solidFill>
                  <a:schemeClr val="accent5"/>
                </a:solidFill>
                <a:latin typeface="Aldrich"/>
                <a:ea typeface="Aldrich"/>
                <a:cs typeface="Aldrich"/>
                <a:sym typeface="Aldrich"/>
              </a:defRPr>
            </a:lvl6pPr>
            <a:lvl7pPr lvl="6" rtl="0" algn="ctr">
              <a:lnSpc>
                <a:spcPct val="100000"/>
              </a:lnSpc>
              <a:spcBef>
                <a:spcPts val="0"/>
              </a:spcBef>
              <a:spcAft>
                <a:spcPts val="0"/>
              </a:spcAft>
              <a:buNone/>
              <a:defRPr b="1" sz="1800">
                <a:solidFill>
                  <a:schemeClr val="accent5"/>
                </a:solidFill>
                <a:latin typeface="Aldrich"/>
                <a:ea typeface="Aldrich"/>
                <a:cs typeface="Aldrich"/>
                <a:sym typeface="Aldrich"/>
              </a:defRPr>
            </a:lvl7pPr>
            <a:lvl8pPr lvl="7" rtl="0" algn="ctr">
              <a:lnSpc>
                <a:spcPct val="100000"/>
              </a:lnSpc>
              <a:spcBef>
                <a:spcPts val="0"/>
              </a:spcBef>
              <a:spcAft>
                <a:spcPts val="0"/>
              </a:spcAft>
              <a:buNone/>
              <a:defRPr b="1" sz="1800">
                <a:solidFill>
                  <a:schemeClr val="accent5"/>
                </a:solidFill>
                <a:latin typeface="Aldrich"/>
                <a:ea typeface="Aldrich"/>
                <a:cs typeface="Aldrich"/>
                <a:sym typeface="Aldrich"/>
              </a:defRPr>
            </a:lvl8pPr>
            <a:lvl9pPr lvl="8" rtl="0" algn="ctr">
              <a:lnSpc>
                <a:spcPct val="100000"/>
              </a:lnSpc>
              <a:spcBef>
                <a:spcPts val="0"/>
              </a:spcBef>
              <a:spcAft>
                <a:spcPts val="0"/>
              </a:spcAft>
              <a:buNone/>
              <a:defRPr b="1" sz="1800">
                <a:solidFill>
                  <a:schemeClr val="accent5"/>
                </a:solidFill>
                <a:latin typeface="Aldrich"/>
                <a:ea typeface="Aldrich"/>
                <a:cs typeface="Aldrich"/>
                <a:sym typeface="Aldrich"/>
              </a:defRPr>
            </a:lvl9pPr>
          </a:lstStyle>
          <a:p/>
        </p:txBody>
      </p:sp>
      <p:sp>
        <p:nvSpPr>
          <p:cNvPr id="247" name="Google Shape;247;p13"/>
          <p:cNvSpPr txBox="1"/>
          <p:nvPr>
            <p:ph idx="5" type="subTitle"/>
          </p:nvPr>
        </p:nvSpPr>
        <p:spPr>
          <a:xfrm>
            <a:off x="4877475" y="1820073"/>
            <a:ext cx="3257100" cy="38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800">
                <a:solidFill>
                  <a:schemeClr val="accent5"/>
                </a:solidFill>
                <a:latin typeface="Aldrich"/>
                <a:ea typeface="Aldrich"/>
                <a:cs typeface="Aldrich"/>
                <a:sym typeface="Aldrich"/>
              </a:defRPr>
            </a:lvl1pPr>
            <a:lvl2pPr lvl="1" rtl="0" algn="ctr">
              <a:lnSpc>
                <a:spcPct val="100000"/>
              </a:lnSpc>
              <a:spcBef>
                <a:spcPts val="0"/>
              </a:spcBef>
              <a:spcAft>
                <a:spcPts val="0"/>
              </a:spcAft>
              <a:buNone/>
              <a:defRPr b="1" sz="1800">
                <a:solidFill>
                  <a:schemeClr val="accent5"/>
                </a:solidFill>
                <a:latin typeface="Aldrich"/>
                <a:ea typeface="Aldrich"/>
                <a:cs typeface="Aldrich"/>
                <a:sym typeface="Aldrich"/>
              </a:defRPr>
            </a:lvl2pPr>
            <a:lvl3pPr lvl="2" rtl="0" algn="ctr">
              <a:lnSpc>
                <a:spcPct val="100000"/>
              </a:lnSpc>
              <a:spcBef>
                <a:spcPts val="0"/>
              </a:spcBef>
              <a:spcAft>
                <a:spcPts val="0"/>
              </a:spcAft>
              <a:buNone/>
              <a:defRPr b="1" sz="1800">
                <a:solidFill>
                  <a:schemeClr val="accent5"/>
                </a:solidFill>
                <a:latin typeface="Aldrich"/>
                <a:ea typeface="Aldrich"/>
                <a:cs typeface="Aldrich"/>
                <a:sym typeface="Aldrich"/>
              </a:defRPr>
            </a:lvl3pPr>
            <a:lvl4pPr lvl="3" rtl="0" algn="ctr">
              <a:lnSpc>
                <a:spcPct val="100000"/>
              </a:lnSpc>
              <a:spcBef>
                <a:spcPts val="0"/>
              </a:spcBef>
              <a:spcAft>
                <a:spcPts val="0"/>
              </a:spcAft>
              <a:buNone/>
              <a:defRPr b="1" sz="1800">
                <a:solidFill>
                  <a:schemeClr val="accent5"/>
                </a:solidFill>
                <a:latin typeface="Aldrich"/>
                <a:ea typeface="Aldrich"/>
                <a:cs typeface="Aldrich"/>
                <a:sym typeface="Aldrich"/>
              </a:defRPr>
            </a:lvl4pPr>
            <a:lvl5pPr lvl="4" rtl="0" algn="ctr">
              <a:lnSpc>
                <a:spcPct val="100000"/>
              </a:lnSpc>
              <a:spcBef>
                <a:spcPts val="0"/>
              </a:spcBef>
              <a:spcAft>
                <a:spcPts val="0"/>
              </a:spcAft>
              <a:buNone/>
              <a:defRPr b="1" sz="1800">
                <a:solidFill>
                  <a:schemeClr val="accent5"/>
                </a:solidFill>
                <a:latin typeface="Aldrich"/>
                <a:ea typeface="Aldrich"/>
                <a:cs typeface="Aldrich"/>
                <a:sym typeface="Aldrich"/>
              </a:defRPr>
            </a:lvl5pPr>
            <a:lvl6pPr lvl="5" rtl="0" algn="ctr">
              <a:lnSpc>
                <a:spcPct val="100000"/>
              </a:lnSpc>
              <a:spcBef>
                <a:spcPts val="0"/>
              </a:spcBef>
              <a:spcAft>
                <a:spcPts val="0"/>
              </a:spcAft>
              <a:buNone/>
              <a:defRPr b="1" sz="1800">
                <a:solidFill>
                  <a:schemeClr val="accent5"/>
                </a:solidFill>
                <a:latin typeface="Aldrich"/>
                <a:ea typeface="Aldrich"/>
                <a:cs typeface="Aldrich"/>
                <a:sym typeface="Aldrich"/>
              </a:defRPr>
            </a:lvl6pPr>
            <a:lvl7pPr lvl="6" rtl="0" algn="ctr">
              <a:lnSpc>
                <a:spcPct val="100000"/>
              </a:lnSpc>
              <a:spcBef>
                <a:spcPts val="0"/>
              </a:spcBef>
              <a:spcAft>
                <a:spcPts val="0"/>
              </a:spcAft>
              <a:buNone/>
              <a:defRPr b="1" sz="1800">
                <a:solidFill>
                  <a:schemeClr val="accent5"/>
                </a:solidFill>
                <a:latin typeface="Aldrich"/>
                <a:ea typeface="Aldrich"/>
                <a:cs typeface="Aldrich"/>
                <a:sym typeface="Aldrich"/>
              </a:defRPr>
            </a:lvl7pPr>
            <a:lvl8pPr lvl="7" rtl="0" algn="ctr">
              <a:lnSpc>
                <a:spcPct val="100000"/>
              </a:lnSpc>
              <a:spcBef>
                <a:spcPts val="0"/>
              </a:spcBef>
              <a:spcAft>
                <a:spcPts val="0"/>
              </a:spcAft>
              <a:buNone/>
              <a:defRPr b="1" sz="1800">
                <a:solidFill>
                  <a:schemeClr val="accent5"/>
                </a:solidFill>
                <a:latin typeface="Aldrich"/>
                <a:ea typeface="Aldrich"/>
                <a:cs typeface="Aldrich"/>
                <a:sym typeface="Aldrich"/>
              </a:defRPr>
            </a:lvl8pPr>
            <a:lvl9pPr lvl="8" rtl="0" algn="ctr">
              <a:lnSpc>
                <a:spcPct val="100000"/>
              </a:lnSpc>
              <a:spcBef>
                <a:spcPts val="0"/>
              </a:spcBef>
              <a:spcAft>
                <a:spcPts val="0"/>
              </a:spcAft>
              <a:buNone/>
              <a:defRPr b="1" sz="1800">
                <a:solidFill>
                  <a:schemeClr val="accent5"/>
                </a:solidFill>
                <a:latin typeface="Aldrich"/>
                <a:ea typeface="Aldrich"/>
                <a:cs typeface="Aldrich"/>
                <a:sym typeface="Aldrich"/>
              </a:defRPr>
            </a:lvl9pPr>
          </a:lstStyle>
          <a:p/>
        </p:txBody>
      </p:sp>
      <p:sp>
        <p:nvSpPr>
          <p:cNvPr id="248" name="Google Shape;248;p13"/>
          <p:cNvSpPr txBox="1"/>
          <p:nvPr>
            <p:ph idx="6" type="title"/>
          </p:nvPr>
        </p:nvSpPr>
        <p:spPr>
          <a:xfrm>
            <a:off x="722375" y="53075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9" name="Google Shape;249;p13"/>
          <p:cNvSpPr txBox="1"/>
          <p:nvPr>
            <p:ph idx="7" type="subTitle"/>
          </p:nvPr>
        </p:nvSpPr>
        <p:spPr>
          <a:xfrm>
            <a:off x="1454213" y="3738095"/>
            <a:ext cx="23676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accent5"/>
                </a:solidFill>
              </a:defRPr>
            </a:lvl1pPr>
            <a:lvl2pPr lvl="1" rtl="0" algn="ctr">
              <a:lnSpc>
                <a:spcPct val="100000"/>
              </a:lnSpc>
              <a:spcBef>
                <a:spcPts val="0"/>
              </a:spcBef>
              <a:spcAft>
                <a:spcPts val="0"/>
              </a:spcAft>
              <a:buNone/>
              <a:defRPr sz="1600">
                <a:solidFill>
                  <a:schemeClr val="accent5"/>
                </a:solidFill>
              </a:defRPr>
            </a:lvl2pPr>
            <a:lvl3pPr lvl="2" rtl="0" algn="ctr">
              <a:lnSpc>
                <a:spcPct val="100000"/>
              </a:lnSpc>
              <a:spcBef>
                <a:spcPts val="0"/>
              </a:spcBef>
              <a:spcAft>
                <a:spcPts val="0"/>
              </a:spcAft>
              <a:buNone/>
              <a:defRPr sz="1600">
                <a:solidFill>
                  <a:schemeClr val="accent5"/>
                </a:solidFill>
              </a:defRPr>
            </a:lvl3pPr>
            <a:lvl4pPr lvl="3" rtl="0" algn="ctr">
              <a:lnSpc>
                <a:spcPct val="100000"/>
              </a:lnSpc>
              <a:spcBef>
                <a:spcPts val="0"/>
              </a:spcBef>
              <a:spcAft>
                <a:spcPts val="0"/>
              </a:spcAft>
              <a:buNone/>
              <a:defRPr sz="1600">
                <a:solidFill>
                  <a:schemeClr val="accent5"/>
                </a:solidFill>
              </a:defRPr>
            </a:lvl4pPr>
            <a:lvl5pPr lvl="4" rtl="0" algn="ctr">
              <a:lnSpc>
                <a:spcPct val="100000"/>
              </a:lnSpc>
              <a:spcBef>
                <a:spcPts val="0"/>
              </a:spcBef>
              <a:spcAft>
                <a:spcPts val="0"/>
              </a:spcAft>
              <a:buNone/>
              <a:defRPr sz="1600">
                <a:solidFill>
                  <a:schemeClr val="accent5"/>
                </a:solidFill>
              </a:defRPr>
            </a:lvl5pPr>
            <a:lvl6pPr lvl="5" rtl="0" algn="ctr">
              <a:lnSpc>
                <a:spcPct val="100000"/>
              </a:lnSpc>
              <a:spcBef>
                <a:spcPts val="0"/>
              </a:spcBef>
              <a:spcAft>
                <a:spcPts val="0"/>
              </a:spcAft>
              <a:buNone/>
              <a:defRPr sz="1600">
                <a:solidFill>
                  <a:schemeClr val="accent5"/>
                </a:solidFill>
              </a:defRPr>
            </a:lvl6pPr>
            <a:lvl7pPr lvl="6" rtl="0" algn="ctr">
              <a:lnSpc>
                <a:spcPct val="100000"/>
              </a:lnSpc>
              <a:spcBef>
                <a:spcPts val="0"/>
              </a:spcBef>
              <a:spcAft>
                <a:spcPts val="0"/>
              </a:spcAft>
              <a:buNone/>
              <a:defRPr sz="1600">
                <a:solidFill>
                  <a:schemeClr val="accent5"/>
                </a:solidFill>
              </a:defRPr>
            </a:lvl7pPr>
            <a:lvl8pPr lvl="7" rtl="0" algn="ctr">
              <a:lnSpc>
                <a:spcPct val="100000"/>
              </a:lnSpc>
              <a:spcBef>
                <a:spcPts val="0"/>
              </a:spcBef>
              <a:spcAft>
                <a:spcPts val="0"/>
              </a:spcAft>
              <a:buNone/>
              <a:defRPr sz="1600">
                <a:solidFill>
                  <a:schemeClr val="accent5"/>
                </a:solidFill>
              </a:defRPr>
            </a:lvl8pPr>
            <a:lvl9pPr lvl="8" rtl="0" algn="ctr">
              <a:lnSpc>
                <a:spcPct val="100000"/>
              </a:lnSpc>
              <a:spcBef>
                <a:spcPts val="0"/>
              </a:spcBef>
              <a:spcAft>
                <a:spcPts val="0"/>
              </a:spcAft>
              <a:buNone/>
              <a:defRPr sz="1600">
                <a:solidFill>
                  <a:schemeClr val="accent5"/>
                </a:solidFill>
              </a:defRPr>
            </a:lvl9pPr>
          </a:lstStyle>
          <a:p/>
        </p:txBody>
      </p:sp>
      <p:sp>
        <p:nvSpPr>
          <p:cNvPr id="250" name="Google Shape;250;p13"/>
          <p:cNvSpPr txBox="1"/>
          <p:nvPr>
            <p:ph idx="8" type="subTitle"/>
          </p:nvPr>
        </p:nvSpPr>
        <p:spPr>
          <a:xfrm>
            <a:off x="5322225" y="3748184"/>
            <a:ext cx="23676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accent5"/>
                </a:solidFill>
              </a:defRPr>
            </a:lvl1pPr>
            <a:lvl2pPr lvl="1" rtl="0" algn="ctr">
              <a:lnSpc>
                <a:spcPct val="100000"/>
              </a:lnSpc>
              <a:spcBef>
                <a:spcPts val="0"/>
              </a:spcBef>
              <a:spcAft>
                <a:spcPts val="0"/>
              </a:spcAft>
              <a:buNone/>
              <a:defRPr sz="1600">
                <a:solidFill>
                  <a:schemeClr val="accent5"/>
                </a:solidFill>
              </a:defRPr>
            </a:lvl2pPr>
            <a:lvl3pPr lvl="2" rtl="0" algn="ctr">
              <a:lnSpc>
                <a:spcPct val="100000"/>
              </a:lnSpc>
              <a:spcBef>
                <a:spcPts val="0"/>
              </a:spcBef>
              <a:spcAft>
                <a:spcPts val="0"/>
              </a:spcAft>
              <a:buNone/>
              <a:defRPr sz="1600">
                <a:solidFill>
                  <a:schemeClr val="accent5"/>
                </a:solidFill>
              </a:defRPr>
            </a:lvl3pPr>
            <a:lvl4pPr lvl="3" rtl="0" algn="ctr">
              <a:lnSpc>
                <a:spcPct val="100000"/>
              </a:lnSpc>
              <a:spcBef>
                <a:spcPts val="0"/>
              </a:spcBef>
              <a:spcAft>
                <a:spcPts val="0"/>
              </a:spcAft>
              <a:buNone/>
              <a:defRPr sz="1600">
                <a:solidFill>
                  <a:schemeClr val="accent5"/>
                </a:solidFill>
              </a:defRPr>
            </a:lvl4pPr>
            <a:lvl5pPr lvl="4" rtl="0" algn="ctr">
              <a:lnSpc>
                <a:spcPct val="100000"/>
              </a:lnSpc>
              <a:spcBef>
                <a:spcPts val="0"/>
              </a:spcBef>
              <a:spcAft>
                <a:spcPts val="0"/>
              </a:spcAft>
              <a:buNone/>
              <a:defRPr sz="1600">
                <a:solidFill>
                  <a:schemeClr val="accent5"/>
                </a:solidFill>
              </a:defRPr>
            </a:lvl5pPr>
            <a:lvl6pPr lvl="5" rtl="0" algn="ctr">
              <a:lnSpc>
                <a:spcPct val="100000"/>
              </a:lnSpc>
              <a:spcBef>
                <a:spcPts val="0"/>
              </a:spcBef>
              <a:spcAft>
                <a:spcPts val="0"/>
              </a:spcAft>
              <a:buNone/>
              <a:defRPr sz="1600">
                <a:solidFill>
                  <a:schemeClr val="accent5"/>
                </a:solidFill>
              </a:defRPr>
            </a:lvl6pPr>
            <a:lvl7pPr lvl="6" rtl="0" algn="ctr">
              <a:lnSpc>
                <a:spcPct val="100000"/>
              </a:lnSpc>
              <a:spcBef>
                <a:spcPts val="0"/>
              </a:spcBef>
              <a:spcAft>
                <a:spcPts val="0"/>
              </a:spcAft>
              <a:buNone/>
              <a:defRPr sz="1600">
                <a:solidFill>
                  <a:schemeClr val="accent5"/>
                </a:solidFill>
              </a:defRPr>
            </a:lvl7pPr>
            <a:lvl8pPr lvl="7" rtl="0" algn="ctr">
              <a:lnSpc>
                <a:spcPct val="100000"/>
              </a:lnSpc>
              <a:spcBef>
                <a:spcPts val="0"/>
              </a:spcBef>
              <a:spcAft>
                <a:spcPts val="0"/>
              </a:spcAft>
              <a:buNone/>
              <a:defRPr sz="1600">
                <a:solidFill>
                  <a:schemeClr val="accent5"/>
                </a:solidFill>
              </a:defRPr>
            </a:lvl8pPr>
            <a:lvl9pPr lvl="8" rtl="0" algn="ctr">
              <a:lnSpc>
                <a:spcPct val="100000"/>
              </a:lnSpc>
              <a:spcBef>
                <a:spcPts val="0"/>
              </a:spcBef>
              <a:spcAft>
                <a:spcPts val="0"/>
              </a:spcAft>
              <a:buNone/>
              <a:defRPr sz="1600">
                <a:solidFill>
                  <a:schemeClr val="accent5"/>
                </a:solidFill>
              </a:defRPr>
            </a:lvl9pPr>
          </a:lstStyle>
          <a:p/>
        </p:txBody>
      </p:sp>
      <p:sp>
        <p:nvSpPr>
          <p:cNvPr id="251" name="Google Shape;251;p13"/>
          <p:cNvSpPr txBox="1"/>
          <p:nvPr>
            <p:ph hasCustomPrompt="1" idx="9" type="title"/>
          </p:nvPr>
        </p:nvSpPr>
        <p:spPr>
          <a:xfrm>
            <a:off x="2270363" y="3012853"/>
            <a:ext cx="735300" cy="38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800"/>
              <a:buNone/>
              <a:defRPr sz="3000">
                <a:solidFill>
                  <a:schemeClr val="accent3"/>
                </a:solidFill>
              </a:defRPr>
            </a:lvl1pPr>
            <a:lvl2pPr lvl="1" rtl="0" algn="ctr">
              <a:spcBef>
                <a:spcPts val="0"/>
              </a:spcBef>
              <a:spcAft>
                <a:spcPts val="0"/>
              </a:spcAft>
              <a:buClr>
                <a:schemeClr val="lt1"/>
              </a:buClr>
              <a:buSzPts val="2800"/>
              <a:buNone/>
              <a:defRPr>
                <a:solidFill>
                  <a:schemeClr val="lt1"/>
                </a:solidFill>
              </a:defRPr>
            </a:lvl2pPr>
            <a:lvl3pPr lvl="2" rtl="0" algn="ctr">
              <a:spcBef>
                <a:spcPts val="0"/>
              </a:spcBef>
              <a:spcAft>
                <a:spcPts val="0"/>
              </a:spcAft>
              <a:buClr>
                <a:schemeClr val="lt1"/>
              </a:buClr>
              <a:buSzPts val="2800"/>
              <a:buNone/>
              <a:defRPr>
                <a:solidFill>
                  <a:schemeClr val="lt1"/>
                </a:solidFill>
              </a:defRPr>
            </a:lvl3pPr>
            <a:lvl4pPr lvl="3" rtl="0" algn="ctr">
              <a:spcBef>
                <a:spcPts val="0"/>
              </a:spcBef>
              <a:spcAft>
                <a:spcPts val="0"/>
              </a:spcAft>
              <a:buClr>
                <a:schemeClr val="lt1"/>
              </a:buClr>
              <a:buSzPts val="2800"/>
              <a:buNone/>
              <a:defRPr>
                <a:solidFill>
                  <a:schemeClr val="lt1"/>
                </a:solidFill>
              </a:defRPr>
            </a:lvl4pPr>
            <a:lvl5pPr lvl="4" rtl="0" algn="ctr">
              <a:spcBef>
                <a:spcPts val="0"/>
              </a:spcBef>
              <a:spcAft>
                <a:spcPts val="0"/>
              </a:spcAft>
              <a:buClr>
                <a:schemeClr val="lt1"/>
              </a:buClr>
              <a:buSzPts val="2800"/>
              <a:buNone/>
              <a:defRPr>
                <a:solidFill>
                  <a:schemeClr val="lt1"/>
                </a:solidFill>
              </a:defRPr>
            </a:lvl5pPr>
            <a:lvl6pPr lvl="5" rtl="0" algn="ctr">
              <a:spcBef>
                <a:spcPts val="0"/>
              </a:spcBef>
              <a:spcAft>
                <a:spcPts val="0"/>
              </a:spcAft>
              <a:buClr>
                <a:schemeClr val="lt1"/>
              </a:buClr>
              <a:buSzPts val="2800"/>
              <a:buNone/>
              <a:defRPr>
                <a:solidFill>
                  <a:schemeClr val="lt1"/>
                </a:solidFill>
              </a:defRPr>
            </a:lvl6pPr>
            <a:lvl7pPr lvl="6" rtl="0" algn="ctr">
              <a:spcBef>
                <a:spcPts val="0"/>
              </a:spcBef>
              <a:spcAft>
                <a:spcPts val="0"/>
              </a:spcAft>
              <a:buClr>
                <a:schemeClr val="lt1"/>
              </a:buClr>
              <a:buSzPts val="2800"/>
              <a:buNone/>
              <a:defRPr>
                <a:solidFill>
                  <a:schemeClr val="lt1"/>
                </a:solidFill>
              </a:defRPr>
            </a:lvl7pPr>
            <a:lvl8pPr lvl="7" rtl="0" algn="ctr">
              <a:spcBef>
                <a:spcPts val="0"/>
              </a:spcBef>
              <a:spcAft>
                <a:spcPts val="0"/>
              </a:spcAft>
              <a:buClr>
                <a:schemeClr val="lt1"/>
              </a:buClr>
              <a:buSzPts val="2800"/>
              <a:buNone/>
              <a:defRPr>
                <a:solidFill>
                  <a:schemeClr val="lt1"/>
                </a:solidFill>
              </a:defRPr>
            </a:lvl8pPr>
            <a:lvl9pPr lvl="8" rtl="0" algn="ctr">
              <a:spcBef>
                <a:spcPts val="0"/>
              </a:spcBef>
              <a:spcAft>
                <a:spcPts val="0"/>
              </a:spcAft>
              <a:buClr>
                <a:schemeClr val="lt1"/>
              </a:buClr>
              <a:buSzPts val="2800"/>
              <a:buNone/>
              <a:defRPr>
                <a:solidFill>
                  <a:schemeClr val="lt1"/>
                </a:solidFill>
              </a:defRPr>
            </a:lvl9pPr>
          </a:lstStyle>
          <a:p>
            <a:r>
              <a:t>xx%</a:t>
            </a:r>
          </a:p>
        </p:txBody>
      </p:sp>
      <p:sp>
        <p:nvSpPr>
          <p:cNvPr id="252" name="Google Shape;252;p13"/>
          <p:cNvSpPr txBox="1"/>
          <p:nvPr>
            <p:ph hasCustomPrompt="1" idx="13" type="title"/>
          </p:nvPr>
        </p:nvSpPr>
        <p:spPr>
          <a:xfrm>
            <a:off x="6130262" y="3013678"/>
            <a:ext cx="735300" cy="38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800"/>
              <a:buNone/>
              <a:defRPr sz="3000">
                <a:solidFill>
                  <a:schemeClr val="accent3"/>
                </a:solidFill>
              </a:defRPr>
            </a:lvl1pPr>
            <a:lvl2pPr lvl="1" rtl="0" algn="ctr">
              <a:spcBef>
                <a:spcPts val="0"/>
              </a:spcBef>
              <a:spcAft>
                <a:spcPts val="0"/>
              </a:spcAft>
              <a:buClr>
                <a:schemeClr val="lt1"/>
              </a:buClr>
              <a:buSzPts val="2800"/>
              <a:buNone/>
              <a:defRPr>
                <a:solidFill>
                  <a:schemeClr val="lt1"/>
                </a:solidFill>
              </a:defRPr>
            </a:lvl2pPr>
            <a:lvl3pPr lvl="2" rtl="0" algn="ctr">
              <a:spcBef>
                <a:spcPts val="0"/>
              </a:spcBef>
              <a:spcAft>
                <a:spcPts val="0"/>
              </a:spcAft>
              <a:buClr>
                <a:schemeClr val="lt1"/>
              </a:buClr>
              <a:buSzPts val="2800"/>
              <a:buNone/>
              <a:defRPr>
                <a:solidFill>
                  <a:schemeClr val="lt1"/>
                </a:solidFill>
              </a:defRPr>
            </a:lvl3pPr>
            <a:lvl4pPr lvl="3" rtl="0" algn="ctr">
              <a:spcBef>
                <a:spcPts val="0"/>
              </a:spcBef>
              <a:spcAft>
                <a:spcPts val="0"/>
              </a:spcAft>
              <a:buClr>
                <a:schemeClr val="lt1"/>
              </a:buClr>
              <a:buSzPts val="2800"/>
              <a:buNone/>
              <a:defRPr>
                <a:solidFill>
                  <a:schemeClr val="lt1"/>
                </a:solidFill>
              </a:defRPr>
            </a:lvl4pPr>
            <a:lvl5pPr lvl="4" rtl="0" algn="ctr">
              <a:spcBef>
                <a:spcPts val="0"/>
              </a:spcBef>
              <a:spcAft>
                <a:spcPts val="0"/>
              </a:spcAft>
              <a:buClr>
                <a:schemeClr val="lt1"/>
              </a:buClr>
              <a:buSzPts val="2800"/>
              <a:buNone/>
              <a:defRPr>
                <a:solidFill>
                  <a:schemeClr val="lt1"/>
                </a:solidFill>
              </a:defRPr>
            </a:lvl5pPr>
            <a:lvl6pPr lvl="5" rtl="0" algn="ctr">
              <a:spcBef>
                <a:spcPts val="0"/>
              </a:spcBef>
              <a:spcAft>
                <a:spcPts val="0"/>
              </a:spcAft>
              <a:buClr>
                <a:schemeClr val="lt1"/>
              </a:buClr>
              <a:buSzPts val="2800"/>
              <a:buNone/>
              <a:defRPr>
                <a:solidFill>
                  <a:schemeClr val="lt1"/>
                </a:solidFill>
              </a:defRPr>
            </a:lvl6pPr>
            <a:lvl7pPr lvl="6" rtl="0" algn="ctr">
              <a:spcBef>
                <a:spcPts val="0"/>
              </a:spcBef>
              <a:spcAft>
                <a:spcPts val="0"/>
              </a:spcAft>
              <a:buClr>
                <a:schemeClr val="lt1"/>
              </a:buClr>
              <a:buSzPts val="2800"/>
              <a:buNone/>
              <a:defRPr>
                <a:solidFill>
                  <a:schemeClr val="lt1"/>
                </a:solidFill>
              </a:defRPr>
            </a:lvl7pPr>
            <a:lvl8pPr lvl="7" rtl="0" algn="ctr">
              <a:spcBef>
                <a:spcPts val="0"/>
              </a:spcBef>
              <a:spcAft>
                <a:spcPts val="0"/>
              </a:spcAft>
              <a:buClr>
                <a:schemeClr val="lt1"/>
              </a:buClr>
              <a:buSzPts val="2800"/>
              <a:buNone/>
              <a:defRPr>
                <a:solidFill>
                  <a:schemeClr val="lt1"/>
                </a:solidFill>
              </a:defRPr>
            </a:lvl8pPr>
            <a:lvl9pPr lvl="8" rtl="0" algn="ctr">
              <a:spcBef>
                <a:spcPts val="0"/>
              </a:spcBef>
              <a:spcAft>
                <a:spcPts val="0"/>
              </a:spcAft>
              <a:buClr>
                <a:schemeClr val="lt1"/>
              </a:buClr>
              <a:buSzPts val="2800"/>
              <a:buNone/>
              <a:defRPr>
                <a:solidFill>
                  <a:schemeClr val="lt1"/>
                </a:solidFill>
              </a:defRPr>
            </a:lvl9pPr>
          </a:lstStyle>
          <a:p>
            <a:r>
              <a:t>xx%</a:t>
            </a:r>
          </a:p>
        </p:txBody>
      </p:sp>
      <p:sp>
        <p:nvSpPr>
          <p:cNvPr id="253" name="Google Shape;253;p13"/>
          <p:cNvSpPr txBox="1"/>
          <p:nvPr>
            <p:ph idx="14" type="subTitle"/>
          </p:nvPr>
        </p:nvSpPr>
        <p:spPr>
          <a:xfrm>
            <a:off x="1009425" y="3430323"/>
            <a:ext cx="3257100" cy="38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800">
                <a:solidFill>
                  <a:schemeClr val="accent5"/>
                </a:solidFill>
                <a:latin typeface="Aldrich"/>
                <a:ea typeface="Aldrich"/>
                <a:cs typeface="Aldrich"/>
                <a:sym typeface="Aldrich"/>
              </a:defRPr>
            </a:lvl1pPr>
            <a:lvl2pPr lvl="1" rtl="0" algn="ctr">
              <a:lnSpc>
                <a:spcPct val="100000"/>
              </a:lnSpc>
              <a:spcBef>
                <a:spcPts val="0"/>
              </a:spcBef>
              <a:spcAft>
                <a:spcPts val="0"/>
              </a:spcAft>
              <a:buNone/>
              <a:defRPr b="1" sz="1800">
                <a:solidFill>
                  <a:schemeClr val="accent5"/>
                </a:solidFill>
                <a:latin typeface="Aldrich"/>
                <a:ea typeface="Aldrich"/>
                <a:cs typeface="Aldrich"/>
                <a:sym typeface="Aldrich"/>
              </a:defRPr>
            </a:lvl2pPr>
            <a:lvl3pPr lvl="2" rtl="0" algn="ctr">
              <a:lnSpc>
                <a:spcPct val="100000"/>
              </a:lnSpc>
              <a:spcBef>
                <a:spcPts val="0"/>
              </a:spcBef>
              <a:spcAft>
                <a:spcPts val="0"/>
              </a:spcAft>
              <a:buNone/>
              <a:defRPr b="1" sz="1800">
                <a:solidFill>
                  <a:schemeClr val="accent5"/>
                </a:solidFill>
                <a:latin typeface="Aldrich"/>
                <a:ea typeface="Aldrich"/>
                <a:cs typeface="Aldrich"/>
                <a:sym typeface="Aldrich"/>
              </a:defRPr>
            </a:lvl3pPr>
            <a:lvl4pPr lvl="3" rtl="0" algn="ctr">
              <a:lnSpc>
                <a:spcPct val="100000"/>
              </a:lnSpc>
              <a:spcBef>
                <a:spcPts val="0"/>
              </a:spcBef>
              <a:spcAft>
                <a:spcPts val="0"/>
              </a:spcAft>
              <a:buNone/>
              <a:defRPr b="1" sz="1800">
                <a:solidFill>
                  <a:schemeClr val="accent5"/>
                </a:solidFill>
                <a:latin typeface="Aldrich"/>
                <a:ea typeface="Aldrich"/>
                <a:cs typeface="Aldrich"/>
                <a:sym typeface="Aldrich"/>
              </a:defRPr>
            </a:lvl4pPr>
            <a:lvl5pPr lvl="4" rtl="0" algn="ctr">
              <a:lnSpc>
                <a:spcPct val="100000"/>
              </a:lnSpc>
              <a:spcBef>
                <a:spcPts val="0"/>
              </a:spcBef>
              <a:spcAft>
                <a:spcPts val="0"/>
              </a:spcAft>
              <a:buNone/>
              <a:defRPr b="1" sz="1800">
                <a:solidFill>
                  <a:schemeClr val="accent5"/>
                </a:solidFill>
                <a:latin typeface="Aldrich"/>
                <a:ea typeface="Aldrich"/>
                <a:cs typeface="Aldrich"/>
                <a:sym typeface="Aldrich"/>
              </a:defRPr>
            </a:lvl5pPr>
            <a:lvl6pPr lvl="5" rtl="0" algn="ctr">
              <a:lnSpc>
                <a:spcPct val="100000"/>
              </a:lnSpc>
              <a:spcBef>
                <a:spcPts val="0"/>
              </a:spcBef>
              <a:spcAft>
                <a:spcPts val="0"/>
              </a:spcAft>
              <a:buNone/>
              <a:defRPr b="1" sz="1800">
                <a:solidFill>
                  <a:schemeClr val="accent5"/>
                </a:solidFill>
                <a:latin typeface="Aldrich"/>
                <a:ea typeface="Aldrich"/>
                <a:cs typeface="Aldrich"/>
                <a:sym typeface="Aldrich"/>
              </a:defRPr>
            </a:lvl6pPr>
            <a:lvl7pPr lvl="6" rtl="0" algn="ctr">
              <a:lnSpc>
                <a:spcPct val="100000"/>
              </a:lnSpc>
              <a:spcBef>
                <a:spcPts val="0"/>
              </a:spcBef>
              <a:spcAft>
                <a:spcPts val="0"/>
              </a:spcAft>
              <a:buNone/>
              <a:defRPr b="1" sz="1800">
                <a:solidFill>
                  <a:schemeClr val="accent5"/>
                </a:solidFill>
                <a:latin typeface="Aldrich"/>
                <a:ea typeface="Aldrich"/>
                <a:cs typeface="Aldrich"/>
                <a:sym typeface="Aldrich"/>
              </a:defRPr>
            </a:lvl7pPr>
            <a:lvl8pPr lvl="7" rtl="0" algn="ctr">
              <a:lnSpc>
                <a:spcPct val="100000"/>
              </a:lnSpc>
              <a:spcBef>
                <a:spcPts val="0"/>
              </a:spcBef>
              <a:spcAft>
                <a:spcPts val="0"/>
              </a:spcAft>
              <a:buNone/>
              <a:defRPr b="1" sz="1800">
                <a:solidFill>
                  <a:schemeClr val="accent5"/>
                </a:solidFill>
                <a:latin typeface="Aldrich"/>
                <a:ea typeface="Aldrich"/>
                <a:cs typeface="Aldrich"/>
                <a:sym typeface="Aldrich"/>
              </a:defRPr>
            </a:lvl8pPr>
            <a:lvl9pPr lvl="8" rtl="0" algn="ctr">
              <a:lnSpc>
                <a:spcPct val="100000"/>
              </a:lnSpc>
              <a:spcBef>
                <a:spcPts val="0"/>
              </a:spcBef>
              <a:spcAft>
                <a:spcPts val="0"/>
              </a:spcAft>
              <a:buNone/>
              <a:defRPr b="1" sz="1800">
                <a:solidFill>
                  <a:schemeClr val="accent5"/>
                </a:solidFill>
                <a:latin typeface="Aldrich"/>
                <a:ea typeface="Aldrich"/>
                <a:cs typeface="Aldrich"/>
                <a:sym typeface="Aldrich"/>
              </a:defRPr>
            </a:lvl9pPr>
          </a:lstStyle>
          <a:p/>
        </p:txBody>
      </p:sp>
      <p:sp>
        <p:nvSpPr>
          <p:cNvPr id="254" name="Google Shape;254;p13"/>
          <p:cNvSpPr txBox="1"/>
          <p:nvPr>
            <p:ph idx="15" type="subTitle"/>
          </p:nvPr>
        </p:nvSpPr>
        <p:spPr>
          <a:xfrm>
            <a:off x="4877475" y="3440423"/>
            <a:ext cx="3257100" cy="38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800">
                <a:solidFill>
                  <a:schemeClr val="accent5"/>
                </a:solidFill>
                <a:latin typeface="Aldrich"/>
                <a:ea typeface="Aldrich"/>
                <a:cs typeface="Aldrich"/>
                <a:sym typeface="Aldrich"/>
              </a:defRPr>
            </a:lvl1pPr>
            <a:lvl2pPr lvl="1" rtl="0" algn="ctr">
              <a:lnSpc>
                <a:spcPct val="100000"/>
              </a:lnSpc>
              <a:spcBef>
                <a:spcPts val="0"/>
              </a:spcBef>
              <a:spcAft>
                <a:spcPts val="0"/>
              </a:spcAft>
              <a:buNone/>
              <a:defRPr b="1" sz="1800">
                <a:solidFill>
                  <a:schemeClr val="accent5"/>
                </a:solidFill>
                <a:latin typeface="Aldrich"/>
                <a:ea typeface="Aldrich"/>
                <a:cs typeface="Aldrich"/>
                <a:sym typeface="Aldrich"/>
              </a:defRPr>
            </a:lvl2pPr>
            <a:lvl3pPr lvl="2" rtl="0" algn="ctr">
              <a:lnSpc>
                <a:spcPct val="100000"/>
              </a:lnSpc>
              <a:spcBef>
                <a:spcPts val="0"/>
              </a:spcBef>
              <a:spcAft>
                <a:spcPts val="0"/>
              </a:spcAft>
              <a:buNone/>
              <a:defRPr b="1" sz="1800">
                <a:solidFill>
                  <a:schemeClr val="accent5"/>
                </a:solidFill>
                <a:latin typeface="Aldrich"/>
                <a:ea typeface="Aldrich"/>
                <a:cs typeface="Aldrich"/>
                <a:sym typeface="Aldrich"/>
              </a:defRPr>
            </a:lvl3pPr>
            <a:lvl4pPr lvl="3" rtl="0" algn="ctr">
              <a:lnSpc>
                <a:spcPct val="100000"/>
              </a:lnSpc>
              <a:spcBef>
                <a:spcPts val="0"/>
              </a:spcBef>
              <a:spcAft>
                <a:spcPts val="0"/>
              </a:spcAft>
              <a:buNone/>
              <a:defRPr b="1" sz="1800">
                <a:solidFill>
                  <a:schemeClr val="accent5"/>
                </a:solidFill>
                <a:latin typeface="Aldrich"/>
                <a:ea typeface="Aldrich"/>
                <a:cs typeface="Aldrich"/>
                <a:sym typeface="Aldrich"/>
              </a:defRPr>
            </a:lvl4pPr>
            <a:lvl5pPr lvl="4" rtl="0" algn="ctr">
              <a:lnSpc>
                <a:spcPct val="100000"/>
              </a:lnSpc>
              <a:spcBef>
                <a:spcPts val="0"/>
              </a:spcBef>
              <a:spcAft>
                <a:spcPts val="0"/>
              </a:spcAft>
              <a:buNone/>
              <a:defRPr b="1" sz="1800">
                <a:solidFill>
                  <a:schemeClr val="accent5"/>
                </a:solidFill>
                <a:latin typeface="Aldrich"/>
                <a:ea typeface="Aldrich"/>
                <a:cs typeface="Aldrich"/>
                <a:sym typeface="Aldrich"/>
              </a:defRPr>
            </a:lvl5pPr>
            <a:lvl6pPr lvl="5" rtl="0" algn="ctr">
              <a:lnSpc>
                <a:spcPct val="100000"/>
              </a:lnSpc>
              <a:spcBef>
                <a:spcPts val="0"/>
              </a:spcBef>
              <a:spcAft>
                <a:spcPts val="0"/>
              </a:spcAft>
              <a:buNone/>
              <a:defRPr b="1" sz="1800">
                <a:solidFill>
                  <a:schemeClr val="accent5"/>
                </a:solidFill>
                <a:latin typeface="Aldrich"/>
                <a:ea typeface="Aldrich"/>
                <a:cs typeface="Aldrich"/>
                <a:sym typeface="Aldrich"/>
              </a:defRPr>
            </a:lvl6pPr>
            <a:lvl7pPr lvl="6" rtl="0" algn="ctr">
              <a:lnSpc>
                <a:spcPct val="100000"/>
              </a:lnSpc>
              <a:spcBef>
                <a:spcPts val="0"/>
              </a:spcBef>
              <a:spcAft>
                <a:spcPts val="0"/>
              </a:spcAft>
              <a:buNone/>
              <a:defRPr b="1" sz="1800">
                <a:solidFill>
                  <a:schemeClr val="accent5"/>
                </a:solidFill>
                <a:latin typeface="Aldrich"/>
                <a:ea typeface="Aldrich"/>
                <a:cs typeface="Aldrich"/>
                <a:sym typeface="Aldrich"/>
              </a:defRPr>
            </a:lvl7pPr>
            <a:lvl8pPr lvl="7" rtl="0" algn="ctr">
              <a:lnSpc>
                <a:spcPct val="100000"/>
              </a:lnSpc>
              <a:spcBef>
                <a:spcPts val="0"/>
              </a:spcBef>
              <a:spcAft>
                <a:spcPts val="0"/>
              </a:spcAft>
              <a:buNone/>
              <a:defRPr b="1" sz="1800">
                <a:solidFill>
                  <a:schemeClr val="accent5"/>
                </a:solidFill>
                <a:latin typeface="Aldrich"/>
                <a:ea typeface="Aldrich"/>
                <a:cs typeface="Aldrich"/>
                <a:sym typeface="Aldrich"/>
              </a:defRPr>
            </a:lvl8pPr>
            <a:lvl9pPr lvl="8" rtl="0" algn="ctr">
              <a:lnSpc>
                <a:spcPct val="100000"/>
              </a:lnSpc>
              <a:spcBef>
                <a:spcPts val="0"/>
              </a:spcBef>
              <a:spcAft>
                <a:spcPts val="0"/>
              </a:spcAft>
              <a:buNone/>
              <a:defRPr b="1" sz="1800">
                <a:solidFill>
                  <a:schemeClr val="accent5"/>
                </a:solidFill>
                <a:latin typeface="Aldrich"/>
                <a:ea typeface="Aldrich"/>
                <a:cs typeface="Aldrich"/>
                <a:sym typeface="Aldrich"/>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255" name="Shape 255"/>
        <p:cNvGrpSpPr/>
        <p:nvPr/>
      </p:nvGrpSpPr>
      <p:grpSpPr>
        <a:xfrm>
          <a:off x="0" y="0"/>
          <a:ext cx="0" cy="0"/>
          <a:chOff x="0" y="0"/>
          <a:chExt cx="0" cy="0"/>
        </a:xfrm>
      </p:grpSpPr>
      <p:grpSp>
        <p:nvGrpSpPr>
          <p:cNvPr id="256" name="Google Shape;256;p14"/>
          <p:cNvGrpSpPr/>
          <p:nvPr/>
        </p:nvGrpSpPr>
        <p:grpSpPr>
          <a:xfrm flipH="1" rot="10800000">
            <a:off x="-9513" y="-6"/>
            <a:ext cx="9177947" cy="5143519"/>
            <a:chOff x="-9513" y="-6"/>
            <a:chExt cx="9177947" cy="5143519"/>
          </a:xfrm>
        </p:grpSpPr>
        <p:sp>
          <p:nvSpPr>
            <p:cNvPr id="257" name="Google Shape;257;p14"/>
            <p:cNvSpPr/>
            <p:nvPr/>
          </p:nvSpPr>
          <p:spPr>
            <a:xfrm>
              <a:off x="319050" y="283350"/>
              <a:ext cx="8505900" cy="45768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7132742" y="2"/>
              <a:ext cx="1612254" cy="1208486"/>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6426313" y="-6"/>
              <a:ext cx="1250789" cy="93763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a:off x="743298" y="3878776"/>
              <a:ext cx="1664900" cy="1264737"/>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rot="10800000">
              <a:off x="-9513" y="3652041"/>
              <a:ext cx="1143784" cy="108505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rot="10800000">
              <a:off x="-9513" y="2774418"/>
              <a:ext cx="1143784" cy="108505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
            <p:cNvSpPr/>
            <p:nvPr/>
          </p:nvSpPr>
          <p:spPr>
            <a:xfrm>
              <a:off x="7972352" y="1381124"/>
              <a:ext cx="1196082" cy="1134709"/>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14"/>
          <p:cNvGrpSpPr/>
          <p:nvPr/>
        </p:nvGrpSpPr>
        <p:grpSpPr>
          <a:xfrm>
            <a:off x="4281415" y="75177"/>
            <a:ext cx="581170" cy="125403"/>
            <a:chOff x="4685288" y="186288"/>
            <a:chExt cx="419375" cy="90485"/>
          </a:xfrm>
        </p:grpSpPr>
        <p:sp>
          <p:nvSpPr>
            <p:cNvPr id="265" name="Google Shape;265;p14"/>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14"/>
            <p:cNvGrpSpPr/>
            <p:nvPr/>
          </p:nvGrpSpPr>
          <p:grpSpPr>
            <a:xfrm>
              <a:off x="4685288" y="186300"/>
              <a:ext cx="419375" cy="90473"/>
              <a:chOff x="4390000" y="182175"/>
              <a:chExt cx="419375" cy="90473"/>
            </a:xfrm>
          </p:grpSpPr>
          <p:sp>
            <p:nvSpPr>
              <p:cNvPr id="267" name="Google Shape;267;p14"/>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9" name="Google Shape;269;p14"/>
          <p:cNvSpPr txBox="1"/>
          <p:nvPr>
            <p:ph type="title"/>
          </p:nvPr>
        </p:nvSpPr>
        <p:spPr>
          <a:xfrm>
            <a:off x="722375" y="530750"/>
            <a:ext cx="769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70" name="Google Shape;270;p14"/>
          <p:cNvGrpSpPr/>
          <p:nvPr/>
        </p:nvGrpSpPr>
        <p:grpSpPr>
          <a:xfrm flipH="1" rot="-338429">
            <a:off x="7728496" y="462641"/>
            <a:ext cx="1386128" cy="2705639"/>
            <a:chOff x="409722" y="228600"/>
            <a:chExt cx="1385931" cy="2705253"/>
          </a:xfrm>
        </p:grpSpPr>
        <p:grpSp>
          <p:nvGrpSpPr>
            <p:cNvPr id="271" name="Google Shape;271;p14"/>
            <p:cNvGrpSpPr/>
            <p:nvPr/>
          </p:nvGrpSpPr>
          <p:grpSpPr>
            <a:xfrm flipH="1" rot="-617154">
              <a:off x="575967" y="402323"/>
              <a:ext cx="1053440" cy="2450002"/>
              <a:chOff x="3817855" y="1437512"/>
              <a:chExt cx="541146" cy="1128254"/>
            </a:xfrm>
          </p:grpSpPr>
          <p:sp>
            <p:nvSpPr>
              <p:cNvPr id="272" name="Google Shape;272;p14"/>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14"/>
            <p:cNvSpPr/>
            <p:nvPr/>
          </p:nvSpPr>
          <p:spPr>
            <a:xfrm>
              <a:off x="1419225" y="228600"/>
              <a:ext cx="142800" cy="14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CUSTOM_4">
    <p:bg>
      <p:bgPr>
        <a:solidFill>
          <a:schemeClr val="accent2"/>
        </a:solidFill>
      </p:bgPr>
    </p:bg>
    <p:spTree>
      <p:nvGrpSpPr>
        <p:cNvPr id="275" name="Shape 275"/>
        <p:cNvGrpSpPr/>
        <p:nvPr/>
      </p:nvGrpSpPr>
      <p:grpSpPr>
        <a:xfrm>
          <a:off x="0" y="0"/>
          <a:ext cx="0" cy="0"/>
          <a:chOff x="0" y="0"/>
          <a:chExt cx="0" cy="0"/>
        </a:xfrm>
      </p:grpSpPr>
      <p:sp>
        <p:nvSpPr>
          <p:cNvPr id="276" name="Google Shape;276;p15"/>
          <p:cNvSpPr txBox="1"/>
          <p:nvPr>
            <p:ph idx="1" type="body"/>
          </p:nvPr>
        </p:nvSpPr>
        <p:spPr>
          <a:xfrm>
            <a:off x="5205225" y="1366325"/>
            <a:ext cx="2984700" cy="3120300"/>
          </a:xfrm>
          <a:prstGeom prst="rect">
            <a:avLst/>
          </a:prstGeom>
        </p:spPr>
        <p:txBody>
          <a:bodyPr anchorCtr="0" anchor="ctr" bIns="91425" lIns="91425" spcFirstLastPara="1" rIns="91425" wrap="square" tIns="91425">
            <a:noAutofit/>
          </a:bodyPr>
          <a:lstStyle>
            <a:lvl1pPr indent="-342900" lvl="0" marL="457200" rtl="0">
              <a:lnSpc>
                <a:spcPct val="100000"/>
              </a:lnSpc>
              <a:spcBef>
                <a:spcPts val="1000"/>
              </a:spcBef>
              <a:spcAft>
                <a:spcPts val="0"/>
              </a:spcAft>
              <a:buClr>
                <a:schemeClr val="accent3"/>
              </a:buClr>
              <a:buSzPts val="1800"/>
              <a:buChar char="●"/>
              <a:defRPr sz="1600">
                <a:solidFill>
                  <a:schemeClr val="accent3"/>
                </a:solidFill>
              </a:defRPr>
            </a:lvl1pPr>
            <a:lvl2pPr indent="-342900" lvl="1" marL="914400" rtl="0">
              <a:spcBef>
                <a:spcPts val="1600"/>
              </a:spcBef>
              <a:spcAft>
                <a:spcPts val="0"/>
              </a:spcAft>
              <a:buClr>
                <a:schemeClr val="accent3"/>
              </a:buClr>
              <a:buSzPts val="1800"/>
              <a:buChar char="○"/>
              <a:defRPr sz="1800">
                <a:solidFill>
                  <a:schemeClr val="accent3"/>
                </a:solidFill>
              </a:defRPr>
            </a:lvl2pPr>
            <a:lvl3pPr indent="-342900" lvl="2" marL="1371600" rtl="0">
              <a:spcBef>
                <a:spcPts val="1600"/>
              </a:spcBef>
              <a:spcAft>
                <a:spcPts val="0"/>
              </a:spcAft>
              <a:buClr>
                <a:schemeClr val="accent3"/>
              </a:buClr>
              <a:buSzPts val="1800"/>
              <a:buChar char="■"/>
              <a:defRPr sz="1800">
                <a:solidFill>
                  <a:schemeClr val="accent3"/>
                </a:solidFill>
              </a:defRPr>
            </a:lvl3pPr>
            <a:lvl4pPr indent="-342900" lvl="3" marL="1828800" rtl="0">
              <a:spcBef>
                <a:spcPts val="1600"/>
              </a:spcBef>
              <a:spcAft>
                <a:spcPts val="0"/>
              </a:spcAft>
              <a:buClr>
                <a:schemeClr val="accent3"/>
              </a:buClr>
              <a:buSzPts val="1800"/>
              <a:buChar char="●"/>
              <a:defRPr sz="1800">
                <a:solidFill>
                  <a:schemeClr val="accent3"/>
                </a:solidFill>
              </a:defRPr>
            </a:lvl4pPr>
            <a:lvl5pPr indent="-342900" lvl="4" marL="2286000" rtl="0">
              <a:spcBef>
                <a:spcPts val="1600"/>
              </a:spcBef>
              <a:spcAft>
                <a:spcPts val="0"/>
              </a:spcAft>
              <a:buClr>
                <a:schemeClr val="accent3"/>
              </a:buClr>
              <a:buSzPts val="1800"/>
              <a:buChar char="○"/>
              <a:defRPr sz="1800">
                <a:solidFill>
                  <a:schemeClr val="accent3"/>
                </a:solidFill>
              </a:defRPr>
            </a:lvl5pPr>
            <a:lvl6pPr indent="-342900" lvl="5" marL="2743200" rtl="0">
              <a:spcBef>
                <a:spcPts val="1600"/>
              </a:spcBef>
              <a:spcAft>
                <a:spcPts val="0"/>
              </a:spcAft>
              <a:buClr>
                <a:schemeClr val="accent3"/>
              </a:buClr>
              <a:buSzPts val="1800"/>
              <a:buChar char="■"/>
              <a:defRPr sz="1800">
                <a:solidFill>
                  <a:schemeClr val="accent3"/>
                </a:solidFill>
              </a:defRPr>
            </a:lvl6pPr>
            <a:lvl7pPr indent="-342900" lvl="6" marL="3200400" rtl="0">
              <a:spcBef>
                <a:spcPts val="1600"/>
              </a:spcBef>
              <a:spcAft>
                <a:spcPts val="0"/>
              </a:spcAft>
              <a:buClr>
                <a:schemeClr val="accent3"/>
              </a:buClr>
              <a:buSzPts val="1800"/>
              <a:buChar char="●"/>
              <a:defRPr sz="1800">
                <a:solidFill>
                  <a:schemeClr val="accent3"/>
                </a:solidFill>
              </a:defRPr>
            </a:lvl7pPr>
            <a:lvl8pPr indent="-342900" lvl="7" marL="3657600" rtl="0">
              <a:spcBef>
                <a:spcPts val="1600"/>
              </a:spcBef>
              <a:spcAft>
                <a:spcPts val="0"/>
              </a:spcAft>
              <a:buClr>
                <a:schemeClr val="accent3"/>
              </a:buClr>
              <a:buSzPts val="1800"/>
              <a:buChar char="○"/>
              <a:defRPr sz="1800">
                <a:solidFill>
                  <a:schemeClr val="accent3"/>
                </a:solidFill>
              </a:defRPr>
            </a:lvl8pPr>
            <a:lvl9pPr indent="-342900" lvl="8" marL="4114800" rtl="0">
              <a:spcBef>
                <a:spcPts val="1600"/>
              </a:spcBef>
              <a:spcAft>
                <a:spcPts val="1600"/>
              </a:spcAft>
              <a:buClr>
                <a:schemeClr val="accent3"/>
              </a:buClr>
              <a:buSzPts val="1800"/>
              <a:buChar char="■"/>
              <a:defRPr sz="1800">
                <a:solidFill>
                  <a:schemeClr val="accent3"/>
                </a:solidFill>
              </a:defRPr>
            </a:lvl9pPr>
          </a:lstStyle>
          <a:p/>
        </p:txBody>
      </p:sp>
      <p:sp>
        <p:nvSpPr>
          <p:cNvPr id="277" name="Google Shape;277;p15"/>
          <p:cNvSpPr txBox="1"/>
          <p:nvPr>
            <p:ph type="title"/>
          </p:nvPr>
        </p:nvSpPr>
        <p:spPr>
          <a:xfrm>
            <a:off x="722375" y="530750"/>
            <a:ext cx="792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78" name="Google Shape;278;p15"/>
          <p:cNvGrpSpPr/>
          <p:nvPr/>
        </p:nvGrpSpPr>
        <p:grpSpPr>
          <a:xfrm flipH="1">
            <a:off x="-447600" y="2065597"/>
            <a:ext cx="1179753" cy="2854241"/>
            <a:chOff x="7907551" y="-114309"/>
            <a:chExt cx="1908059" cy="4616272"/>
          </a:xfrm>
        </p:grpSpPr>
        <p:sp>
          <p:nvSpPr>
            <p:cNvPr id="279" name="Google Shape;279;p15"/>
            <p:cNvSpPr/>
            <p:nvPr/>
          </p:nvSpPr>
          <p:spPr>
            <a:xfrm>
              <a:off x="8606186" y="3608365"/>
              <a:ext cx="39" cy="483371"/>
            </a:xfrm>
            <a:custGeom>
              <a:rect b="b" l="l" r="r" t="t"/>
              <a:pathLst>
                <a:path extrusionOk="0" h="12426" w="1">
                  <a:moveTo>
                    <a:pt x="1" y="0"/>
                  </a:moveTo>
                  <a:lnTo>
                    <a:pt x="1"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a:off x="8566430" y="3568608"/>
              <a:ext cx="79551" cy="562883"/>
            </a:xfrm>
            <a:custGeom>
              <a:rect b="b" l="l" r="r" t="t"/>
              <a:pathLst>
                <a:path extrusionOk="0" h="14470" w="2045">
                  <a:moveTo>
                    <a:pt x="1023" y="0"/>
                  </a:moveTo>
                  <a:cubicBezTo>
                    <a:pt x="369" y="0"/>
                    <a:pt x="1" y="327"/>
                    <a:pt x="1" y="1022"/>
                  </a:cubicBezTo>
                  <a:lnTo>
                    <a:pt x="1" y="13448"/>
                  </a:lnTo>
                  <a:cubicBezTo>
                    <a:pt x="1" y="13979"/>
                    <a:pt x="369" y="14470"/>
                    <a:pt x="1023" y="14470"/>
                  </a:cubicBezTo>
                  <a:cubicBezTo>
                    <a:pt x="1554" y="14470"/>
                    <a:pt x="2044" y="13979"/>
                    <a:pt x="2044" y="13448"/>
                  </a:cubicBezTo>
                  <a:lnTo>
                    <a:pt x="2044" y="1022"/>
                  </a:lnTo>
                  <a:cubicBezTo>
                    <a:pt x="2044" y="327"/>
                    <a:pt x="1554" y="0"/>
                    <a:pt x="1023"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8798589" y="3873900"/>
              <a:ext cx="39" cy="483371"/>
            </a:xfrm>
            <a:custGeom>
              <a:rect b="b" l="l" r="r" t="t"/>
              <a:pathLst>
                <a:path extrusionOk="0" h="12426" w="1">
                  <a:moveTo>
                    <a:pt x="0" y="0"/>
                  </a:moveTo>
                  <a:lnTo>
                    <a:pt x="0"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8758832" y="3834144"/>
              <a:ext cx="79551" cy="562883"/>
            </a:xfrm>
            <a:custGeom>
              <a:rect b="b" l="l" r="r" t="t"/>
              <a:pathLst>
                <a:path extrusionOk="0" h="14470" w="2045">
                  <a:moveTo>
                    <a:pt x="1022" y="0"/>
                  </a:moveTo>
                  <a:cubicBezTo>
                    <a:pt x="532" y="0"/>
                    <a:pt x="0" y="491"/>
                    <a:pt x="0" y="1022"/>
                  </a:cubicBezTo>
                  <a:lnTo>
                    <a:pt x="0" y="13448"/>
                  </a:lnTo>
                  <a:cubicBezTo>
                    <a:pt x="0" y="14102"/>
                    <a:pt x="532" y="14470"/>
                    <a:pt x="1022" y="14470"/>
                  </a:cubicBezTo>
                  <a:cubicBezTo>
                    <a:pt x="1554" y="14470"/>
                    <a:pt x="2044" y="14102"/>
                    <a:pt x="2044" y="13448"/>
                  </a:cubicBezTo>
                  <a:lnTo>
                    <a:pt x="2044" y="1022"/>
                  </a:lnTo>
                  <a:cubicBezTo>
                    <a:pt x="2044" y="491"/>
                    <a:pt x="1554" y="0"/>
                    <a:pt x="1022"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7907551" y="-114309"/>
              <a:ext cx="1238654" cy="3139619"/>
            </a:xfrm>
            <a:custGeom>
              <a:rect b="b" l="l" r="r" t="t"/>
              <a:pathLst>
                <a:path extrusionOk="0" h="80710" w="31842">
                  <a:moveTo>
                    <a:pt x="3210" y="0"/>
                  </a:moveTo>
                  <a:cubicBezTo>
                    <a:pt x="2252" y="0"/>
                    <a:pt x="1348" y="293"/>
                    <a:pt x="818" y="992"/>
                  </a:cubicBezTo>
                  <a:cubicBezTo>
                    <a:pt x="164" y="1851"/>
                    <a:pt x="1" y="2873"/>
                    <a:pt x="1" y="3894"/>
                  </a:cubicBezTo>
                  <a:cubicBezTo>
                    <a:pt x="1" y="8677"/>
                    <a:pt x="4088" y="12928"/>
                    <a:pt x="3557" y="17710"/>
                  </a:cubicBezTo>
                  <a:cubicBezTo>
                    <a:pt x="3393" y="20408"/>
                    <a:pt x="1513" y="22983"/>
                    <a:pt x="1513" y="25680"/>
                  </a:cubicBezTo>
                  <a:cubicBezTo>
                    <a:pt x="1513" y="29768"/>
                    <a:pt x="5437" y="33038"/>
                    <a:pt x="6295" y="36921"/>
                  </a:cubicBezTo>
                  <a:cubicBezTo>
                    <a:pt x="7481" y="43420"/>
                    <a:pt x="655" y="50736"/>
                    <a:pt x="4579" y="56009"/>
                  </a:cubicBezTo>
                  <a:cubicBezTo>
                    <a:pt x="6295" y="58584"/>
                    <a:pt x="10219" y="59933"/>
                    <a:pt x="10383" y="62998"/>
                  </a:cubicBezTo>
                  <a:cubicBezTo>
                    <a:pt x="10546" y="65369"/>
                    <a:pt x="7971" y="67086"/>
                    <a:pt x="6786" y="69293"/>
                  </a:cubicBezTo>
                  <a:cubicBezTo>
                    <a:pt x="5273" y="71663"/>
                    <a:pt x="5437" y="74729"/>
                    <a:pt x="6786" y="77141"/>
                  </a:cubicBezTo>
                  <a:cubicBezTo>
                    <a:pt x="8254" y="79382"/>
                    <a:pt x="10929" y="80710"/>
                    <a:pt x="13496" y="80710"/>
                  </a:cubicBezTo>
                  <a:cubicBezTo>
                    <a:pt x="13644" y="80710"/>
                    <a:pt x="13792" y="80706"/>
                    <a:pt x="13939" y="80697"/>
                  </a:cubicBezTo>
                  <a:lnTo>
                    <a:pt x="22645" y="79838"/>
                  </a:lnTo>
                  <a:cubicBezTo>
                    <a:pt x="28245" y="79511"/>
                    <a:pt x="31842" y="71663"/>
                    <a:pt x="28245" y="67249"/>
                  </a:cubicBezTo>
                  <a:cubicBezTo>
                    <a:pt x="26569" y="65042"/>
                    <a:pt x="23503" y="63489"/>
                    <a:pt x="22645" y="60791"/>
                  </a:cubicBezTo>
                  <a:cubicBezTo>
                    <a:pt x="21623" y="56540"/>
                    <a:pt x="26732" y="52248"/>
                    <a:pt x="25016" y="48161"/>
                  </a:cubicBezTo>
                  <a:cubicBezTo>
                    <a:pt x="24321" y="46322"/>
                    <a:pt x="22277" y="45300"/>
                    <a:pt x="21092" y="43583"/>
                  </a:cubicBezTo>
                  <a:cubicBezTo>
                    <a:pt x="17863" y="39169"/>
                    <a:pt x="21787" y="32670"/>
                    <a:pt x="20601" y="27397"/>
                  </a:cubicBezTo>
                  <a:cubicBezTo>
                    <a:pt x="19743" y="22615"/>
                    <a:pt x="15124" y="19549"/>
                    <a:pt x="12917" y="15298"/>
                  </a:cubicBezTo>
                  <a:cubicBezTo>
                    <a:pt x="10383" y="10353"/>
                    <a:pt x="10546" y="3404"/>
                    <a:pt x="5764" y="665"/>
                  </a:cubicBezTo>
                  <a:cubicBezTo>
                    <a:pt x="5036" y="252"/>
                    <a:pt x="4100" y="0"/>
                    <a:pt x="3210" y="0"/>
                  </a:cubicBezTo>
                  <a:close/>
                </a:path>
              </a:pathLst>
            </a:cu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a:off x="8119015" y="89647"/>
              <a:ext cx="596298" cy="2776176"/>
            </a:xfrm>
            <a:custGeom>
              <a:rect b="b" l="l" r="r" t="t"/>
              <a:pathLst>
                <a:path extrusionOk="0" h="71367" w="15329">
                  <a:moveTo>
                    <a:pt x="328" y="0"/>
                  </a:moveTo>
                  <a:cubicBezTo>
                    <a:pt x="164" y="0"/>
                    <a:pt x="1" y="205"/>
                    <a:pt x="1" y="368"/>
                  </a:cubicBezTo>
                  <a:cubicBezTo>
                    <a:pt x="164" y="695"/>
                    <a:pt x="5805" y="23339"/>
                    <a:pt x="10219" y="43776"/>
                  </a:cubicBezTo>
                  <a:lnTo>
                    <a:pt x="10219" y="43776"/>
                  </a:lnTo>
                  <a:lnTo>
                    <a:pt x="4252" y="39525"/>
                  </a:lnTo>
                  <a:cubicBezTo>
                    <a:pt x="4252" y="39362"/>
                    <a:pt x="4088" y="39362"/>
                    <a:pt x="4088" y="39362"/>
                  </a:cubicBezTo>
                  <a:cubicBezTo>
                    <a:pt x="3925" y="39362"/>
                    <a:pt x="3925" y="39362"/>
                    <a:pt x="3925" y="39525"/>
                  </a:cubicBezTo>
                  <a:cubicBezTo>
                    <a:pt x="3761" y="39689"/>
                    <a:pt x="3761" y="39852"/>
                    <a:pt x="3925" y="40057"/>
                  </a:cubicBezTo>
                  <a:lnTo>
                    <a:pt x="10056" y="44471"/>
                  </a:lnTo>
                  <a:lnTo>
                    <a:pt x="10219" y="44635"/>
                  </a:lnTo>
                  <a:lnTo>
                    <a:pt x="10383" y="44635"/>
                  </a:lnTo>
                  <a:cubicBezTo>
                    <a:pt x="11568" y="50929"/>
                    <a:pt x="12754" y="57060"/>
                    <a:pt x="13612" y="62170"/>
                  </a:cubicBezTo>
                  <a:lnTo>
                    <a:pt x="8666" y="57060"/>
                  </a:lnTo>
                  <a:cubicBezTo>
                    <a:pt x="8666" y="56897"/>
                    <a:pt x="8503" y="56897"/>
                    <a:pt x="8503" y="56897"/>
                  </a:cubicBezTo>
                  <a:cubicBezTo>
                    <a:pt x="8339" y="56897"/>
                    <a:pt x="8339" y="56897"/>
                    <a:pt x="8176" y="57060"/>
                  </a:cubicBezTo>
                  <a:lnTo>
                    <a:pt x="8176" y="57428"/>
                  </a:lnTo>
                  <a:lnTo>
                    <a:pt x="13775" y="63355"/>
                  </a:lnTo>
                  <a:cubicBezTo>
                    <a:pt x="14307" y="66420"/>
                    <a:pt x="14634" y="69159"/>
                    <a:pt x="14797" y="71366"/>
                  </a:cubicBezTo>
                  <a:lnTo>
                    <a:pt x="15329" y="71366"/>
                  </a:lnTo>
                  <a:cubicBezTo>
                    <a:pt x="15329" y="69322"/>
                    <a:pt x="15002" y="66788"/>
                    <a:pt x="14470" y="64050"/>
                  </a:cubicBezTo>
                  <a:lnTo>
                    <a:pt x="14634" y="64050"/>
                  </a:lnTo>
                  <a:cubicBezTo>
                    <a:pt x="14634" y="64050"/>
                    <a:pt x="14797" y="64050"/>
                    <a:pt x="14797" y="63886"/>
                  </a:cubicBezTo>
                  <a:cubicBezTo>
                    <a:pt x="15002" y="63886"/>
                    <a:pt x="15002" y="63559"/>
                    <a:pt x="14797" y="63559"/>
                  </a:cubicBezTo>
                  <a:lnTo>
                    <a:pt x="14470" y="63028"/>
                  </a:lnTo>
                  <a:cubicBezTo>
                    <a:pt x="11078" y="41406"/>
                    <a:pt x="859" y="695"/>
                    <a:pt x="696" y="205"/>
                  </a:cubicBezTo>
                  <a:cubicBezTo>
                    <a:pt x="696" y="0"/>
                    <a:pt x="491" y="0"/>
                    <a:pt x="328"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a:off x="8424307" y="938692"/>
              <a:ext cx="111332" cy="318046"/>
            </a:xfrm>
            <a:custGeom>
              <a:rect b="b" l="l" r="r" t="t"/>
              <a:pathLst>
                <a:path extrusionOk="0" h="8176" w="2862">
                  <a:moveTo>
                    <a:pt x="2535" y="1"/>
                  </a:moveTo>
                  <a:cubicBezTo>
                    <a:pt x="2371" y="1"/>
                    <a:pt x="2208" y="164"/>
                    <a:pt x="2208" y="328"/>
                  </a:cubicBezTo>
                  <a:lnTo>
                    <a:pt x="1" y="7808"/>
                  </a:lnTo>
                  <a:cubicBezTo>
                    <a:pt x="1" y="8012"/>
                    <a:pt x="1" y="8176"/>
                    <a:pt x="164" y="8176"/>
                  </a:cubicBezTo>
                  <a:lnTo>
                    <a:pt x="328" y="8176"/>
                  </a:lnTo>
                  <a:cubicBezTo>
                    <a:pt x="491" y="8176"/>
                    <a:pt x="491" y="8176"/>
                    <a:pt x="655" y="8012"/>
                  </a:cubicBezTo>
                  <a:lnTo>
                    <a:pt x="2862" y="491"/>
                  </a:lnTo>
                  <a:cubicBezTo>
                    <a:pt x="2862" y="328"/>
                    <a:pt x="2698" y="164"/>
                    <a:pt x="2535"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8788417" y="298310"/>
              <a:ext cx="1027193" cy="2682583"/>
            </a:xfrm>
            <a:custGeom>
              <a:rect b="b" l="l" r="r" t="t"/>
              <a:pathLst>
                <a:path extrusionOk="0" h="68961" w="26406">
                  <a:moveTo>
                    <a:pt x="18871" y="0"/>
                  </a:moveTo>
                  <a:cubicBezTo>
                    <a:pt x="18467" y="0"/>
                    <a:pt x="18069" y="86"/>
                    <a:pt x="17699" y="277"/>
                  </a:cubicBezTo>
                  <a:cubicBezTo>
                    <a:pt x="17004" y="604"/>
                    <a:pt x="16514" y="1462"/>
                    <a:pt x="16187" y="2321"/>
                  </a:cubicBezTo>
                  <a:cubicBezTo>
                    <a:pt x="14961" y="6081"/>
                    <a:pt x="16841" y="10495"/>
                    <a:pt x="15165" y="14256"/>
                  </a:cubicBezTo>
                  <a:cubicBezTo>
                    <a:pt x="14143" y="16299"/>
                    <a:pt x="12100" y="17648"/>
                    <a:pt x="11241" y="19856"/>
                  </a:cubicBezTo>
                  <a:cubicBezTo>
                    <a:pt x="10056" y="23085"/>
                    <a:pt x="12263" y="26845"/>
                    <a:pt x="11568" y="30237"/>
                  </a:cubicBezTo>
                  <a:cubicBezTo>
                    <a:pt x="10710" y="35715"/>
                    <a:pt x="3230" y="39434"/>
                    <a:pt x="4742" y="44707"/>
                  </a:cubicBezTo>
                  <a:cubicBezTo>
                    <a:pt x="5437" y="47282"/>
                    <a:pt x="8176" y="49326"/>
                    <a:pt x="7317" y="51696"/>
                  </a:cubicBezTo>
                  <a:cubicBezTo>
                    <a:pt x="6786" y="53740"/>
                    <a:pt x="4415" y="54435"/>
                    <a:pt x="2699" y="55784"/>
                  </a:cubicBezTo>
                  <a:cubicBezTo>
                    <a:pt x="859" y="57173"/>
                    <a:pt x="1" y="59708"/>
                    <a:pt x="491" y="62078"/>
                  </a:cubicBezTo>
                  <a:cubicBezTo>
                    <a:pt x="1023" y="64326"/>
                    <a:pt x="2903" y="66166"/>
                    <a:pt x="5110" y="66861"/>
                  </a:cubicBezTo>
                  <a:lnTo>
                    <a:pt x="12263" y="68741"/>
                  </a:lnTo>
                  <a:cubicBezTo>
                    <a:pt x="12754" y="68891"/>
                    <a:pt x="13251" y="68961"/>
                    <a:pt x="13745" y="68961"/>
                  </a:cubicBezTo>
                  <a:cubicBezTo>
                    <a:pt x="17699" y="68961"/>
                    <a:pt x="21473" y="64472"/>
                    <a:pt x="20274" y="60402"/>
                  </a:cubicBezTo>
                  <a:cubicBezTo>
                    <a:pt x="19580" y="58195"/>
                    <a:pt x="17536" y="56152"/>
                    <a:pt x="17699" y="53577"/>
                  </a:cubicBezTo>
                  <a:cubicBezTo>
                    <a:pt x="18026" y="50020"/>
                    <a:pt x="23340" y="48140"/>
                    <a:pt x="23136" y="44380"/>
                  </a:cubicBezTo>
                  <a:cubicBezTo>
                    <a:pt x="23136" y="42663"/>
                    <a:pt x="21787" y="41314"/>
                    <a:pt x="21460" y="39598"/>
                  </a:cubicBezTo>
                  <a:cubicBezTo>
                    <a:pt x="20070" y="35183"/>
                    <a:pt x="25016" y="31259"/>
                    <a:pt x="25711" y="26681"/>
                  </a:cubicBezTo>
                  <a:cubicBezTo>
                    <a:pt x="26406" y="22758"/>
                    <a:pt x="23667" y="18997"/>
                    <a:pt x="23340" y="14910"/>
                  </a:cubicBezTo>
                  <a:cubicBezTo>
                    <a:pt x="22645" y="10332"/>
                    <a:pt x="24852" y="4855"/>
                    <a:pt x="21787" y="1462"/>
                  </a:cubicBezTo>
                  <a:cubicBezTo>
                    <a:pt x="21045" y="602"/>
                    <a:pt x="19938" y="0"/>
                    <a:pt x="18871" y="0"/>
                  </a:cubicBezTo>
                  <a:close/>
                </a:path>
              </a:pathLst>
            </a:cu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9179562" y="495109"/>
              <a:ext cx="410278" cy="2370722"/>
            </a:xfrm>
            <a:custGeom>
              <a:rect b="b" l="l" r="r" t="t"/>
              <a:pathLst>
                <a:path extrusionOk="0" h="60944" w="10547">
                  <a:moveTo>
                    <a:pt x="10383" y="0"/>
                  </a:moveTo>
                  <a:cubicBezTo>
                    <a:pt x="10219" y="0"/>
                    <a:pt x="10015" y="0"/>
                    <a:pt x="10015" y="164"/>
                  </a:cubicBezTo>
                  <a:cubicBezTo>
                    <a:pt x="10015" y="491"/>
                    <a:pt x="7971" y="19906"/>
                    <a:pt x="5437" y="37277"/>
                  </a:cubicBezTo>
                  <a:lnTo>
                    <a:pt x="2045" y="32168"/>
                  </a:lnTo>
                  <a:cubicBezTo>
                    <a:pt x="2045" y="32168"/>
                    <a:pt x="2045" y="32004"/>
                    <a:pt x="1840" y="32004"/>
                  </a:cubicBezTo>
                  <a:lnTo>
                    <a:pt x="1677" y="32168"/>
                  </a:lnTo>
                  <a:cubicBezTo>
                    <a:pt x="1677" y="32168"/>
                    <a:pt x="1513" y="32331"/>
                    <a:pt x="1677" y="32495"/>
                  </a:cubicBezTo>
                  <a:lnTo>
                    <a:pt x="5274" y="37972"/>
                  </a:lnTo>
                  <a:lnTo>
                    <a:pt x="5437" y="37972"/>
                  </a:lnTo>
                  <a:cubicBezTo>
                    <a:pt x="4579" y="43408"/>
                    <a:pt x="3720" y="48518"/>
                    <a:pt x="2862" y="52768"/>
                  </a:cubicBezTo>
                  <a:lnTo>
                    <a:pt x="491" y="47332"/>
                  </a:lnTo>
                  <a:cubicBezTo>
                    <a:pt x="491" y="47169"/>
                    <a:pt x="328" y="47169"/>
                    <a:pt x="328" y="47169"/>
                  </a:cubicBezTo>
                  <a:lnTo>
                    <a:pt x="164" y="47169"/>
                  </a:lnTo>
                  <a:cubicBezTo>
                    <a:pt x="1" y="47169"/>
                    <a:pt x="1" y="47332"/>
                    <a:pt x="1" y="47496"/>
                  </a:cubicBezTo>
                  <a:lnTo>
                    <a:pt x="2699" y="53790"/>
                  </a:lnTo>
                  <a:cubicBezTo>
                    <a:pt x="2208" y="56692"/>
                    <a:pt x="1513" y="59063"/>
                    <a:pt x="1023" y="60943"/>
                  </a:cubicBezTo>
                  <a:lnTo>
                    <a:pt x="1513" y="60943"/>
                  </a:lnTo>
                  <a:cubicBezTo>
                    <a:pt x="2045" y="59267"/>
                    <a:pt x="2535" y="57019"/>
                    <a:pt x="3066" y="54485"/>
                  </a:cubicBezTo>
                  <a:lnTo>
                    <a:pt x="3393" y="54485"/>
                  </a:lnTo>
                  <a:cubicBezTo>
                    <a:pt x="3393" y="54485"/>
                    <a:pt x="3557" y="54322"/>
                    <a:pt x="3393" y="54158"/>
                  </a:cubicBezTo>
                  <a:lnTo>
                    <a:pt x="3230" y="53627"/>
                  </a:lnTo>
                  <a:cubicBezTo>
                    <a:pt x="6786" y="35560"/>
                    <a:pt x="10546" y="654"/>
                    <a:pt x="10546" y="164"/>
                  </a:cubicBezTo>
                  <a:cubicBezTo>
                    <a:pt x="10546" y="164"/>
                    <a:pt x="10546" y="0"/>
                    <a:pt x="10383"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9476919" y="1275805"/>
              <a:ext cx="179718" cy="225815"/>
            </a:xfrm>
            <a:custGeom>
              <a:rect b="b" l="l" r="r" t="t"/>
              <a:pathLst>
                <a:path extrusionOk="0" h="5805" w="4620">
                  <a:moveTo>
                    <a:pt x="4251" y="0"/>
                  </a:moveTo>
                  <a:cubicBezTo>
                    <a:pt x="4088" y="0"/>
                    <a:pt x="4088" y="0"/>
                    <a:pt x="4088" y="164"/>
                  </a:cubicBezTo>
                  <a:lnTo>
                    <a:pt x="0" y="5477"/>
                  </a:lnTo>
                  <a:cubicBezTo>
                    <a:pt x="0" y="5477"/>
                    <a:pt x="0" y="5641"/>
                    <a:pt x="164" y="5804"/>
                  </a:cubicBezTo>
                  <a:lnTo>
                    <a:pt x="532" y="5804"/>
                  </a:lnTo>
                  <a:lnTo>
                    <a:pt x="4415" y="368"/>
                  </a:lnTo>
                  <a:cubicBezTo>
                    <a:pt x="4619" y="368"/>
                    <a:pt x="4415" y="164"/>
                    <a:pt x="4415"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8106294" y="2865830"/>
              <a:ext cx="1510565" cy="1636134"/>
            </a:xfrm>
            <a:custGeom>
              <a:rect b="b" l="l" r="r" t="t"/>
              <a:pathLst>
                <a:path extrusionOk="0" h="42060" w="38832">
                  <a:moveTo>
                    <a:pt x="1" y="0"/>
                  </a:moveTo>
                  <a:lnTo>
                    <a:pt x="5437" y="42059"/>
                  </a:lnTo>
                  <a:lnTo>
                    <a:pt x="34744" y="42059"/>
                  </a:lnTo>
                  <a:lnTo>
                    <a:pt x="38831" y="0"/>
                  </a:ln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8522881" y="3144086"/>
              <a:ext cx="39" cy="483371"/>
            </a:xfrm>
            <a:custGeom>
              <a:rect b="b" l="l" r="r" t="t"/>
              <a:pathLst>
                <a:path extrusionOk="0" h="12426" w="1">
                  <a:moveTo>
                    <a:pt x="1" y="0"/>
                  </a:moveTo>
                  <a:lnTo>
                    <a:pt x="1"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8483163" y="3104329"/>
              <a:ext cx="79512" cy="562883"/>
            </a:xfrm>
            <a:custGeom>
              <a:rect b="b" l="l" r="r" t="t"/>
              <a:pathLst>
                <a:path extrusionOk="0" h="14470" w="2044">
                  <a:moveTo>
                    <a:pt x="1022" y="0"/>
                  </a:moveTo>
                  <a:cubicBezTo>
                    <a:pt x="327" y="0"/>
                    <a:pt x="0" y="368"/>
                    <a:pt x="0" y="1022"/>
                  </a:cubicBezTo>
                  <a:lnTo>
                    <a:pt x="0" y="13448"/>
                  </a:lnTo>
                  <a:cubicBezTo>
                    <a:pt x="0" y="13979"/>
                    <a:pt x="327" y="14470"/>
                    <a:pt x="1022" y="14470"/>
                  </a:cubicBezTo>
                  <a:cubicBezTo>
                    <a:pt x="1553" y="14470"/>
                    <a:pt x="2044" y="13979"/>
                    <a:pt x="2044" y="13448"/>
                  </a:cubicBezTo>
                  <a:lnTo>
                    <a:pt x="2044" y="1022"/>
                  </a:lnTo>
                  <a:cubicBezTo>
                    <a:pt x="2044" y="368"/>
                    <a:pt x="1553" y="0"/>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9139845" y="3031196"/>
              <a:ext cx="79512" cy="564478"/>
            </a:xfrm>
            <a:custGeom>
              <a:rect b="b" l="l" r="r" t="t"/>
              <a:pathLst>
                <a:path extrusionOk="0" h="14511" w="2044">
                  <a:moveTo>
                    <a:pt x="1022" y="0"/>
                  </a:moveTo>
                  <a:cubicBezTo>
                    <a:pt x="491" y="0"/>
                    <a:pt x="0" y="368"/>
                    <a:pt x="0" y="1022"/>
                  </a:cubicBezTo>
                  <a:lnTo>
                    <a:pt x="0" y="13488"/>
                  </a:lnTo>
                  <a:cubicBezTo>
                    <a:pt x="0" y="13979"/>
                    <a:pt x="491" y="14510"/>
                    <a:pt x="1022" y="14510"/>
                  </a:cubicBezTo>
                  <a:cubicBezTo>
                    <a:pt x="1512" y="14510"/>
                    <a:pt x="2044" y="13979"/>
                    <a:pt x="2044" y="13488"/>
                  </a:cubicBezTo>
                  <a:lnTo>
                    <a:pt x="2044" y="1022"/>
                  </a:lnTo>
                  <a:cubicBezTo>
                    <a:pt x="2044" y="368"/>
                    <a:pt x="1512" y="0"/>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8993540" y="3323729"/>
              <a:ext cx="79551" cy="562922"/>
            </a:xfrm>
            <a:custGeom>
              <a:rect b="b" l="l" r="r" t="t"/>
              <a:pathLst>
                <a:path extrusionOk="0" h="14471" w="2045">
                  <a:moveTo>
                    <a:pt x="1022" y="1"/>
                  </a:moveTo>
                  <a:cubicBezTo>
                    <a:pt x="491" y="1"/>
                    <a:pt x="1" y="328"/>
                    <a:pt x="1" y="1023"/>
                  </a:cubicBezTo>
                  <a:lnTo>
                    <a:pt x="1" y="13448"/>
                  </a:lnTo>
                  <a:cubicBezTo>
                    <a:pt x="1" y="14143"/>
                    <a:pt x="491" y="14470"/>
                    <a:pt x="1022" y="14470"/>
                  </a:cubicBezTo>
                  <a:cubicBezTo>
                    <a:pt x="1513" y="14470"/>
                    <a:pt x="2044" y="14143"/>
                    <a:pt x="2044" y="13448"/>
                  </a:cubicBezTo>
                  <a:lnTo>
                    <a:pt x="2044" y="1023"/>
                  </a:lnTo>
                  <a:cubicBezTo>
                    <a:pt x="2044" y="328"/>
                    <a:pt x="1513" y="1"/>
                    <a:pt x="10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9165286" y="3733975"/>
              <a:ext cx="79512" cy="569263"/>
            </a:xfrm>
            <a:custGeom>
              <a:rect b="b" l="l" r="r" t="t"/>
              <a:pathLst>
                <a:path extrusionOk="0" h="14634" w="2044">
                  <a:moveTo>
                    <a:pt x="1022" y="0"/>
                  </a:moveTo>
                  <a:cubicBezTo>
                    <a:pt x="368" y="0"/>
                    <a:pt x="0" y="532"/>
                    <a:pt x="0" y="1022"/>
                  </a:cubicBezTo>
                  <a:lnTo>
                    <a:pt x="0" y="13611"/>
                  </a:lnTo>
                  <a:cubicBezTo>
                    <a:pt x="0" y="14143"/>
                    <a:pt x="368" y="14633"/>
                    <a:pt x="1022" y="14633"/>
                  </a:cubicBezTo>
                  <a:cubicBezTo>
                    <a:pt x="1553" y="14633"/>
                    <a:pt x="2044" y="14143"/>
                    <a:pt x="2044" y="13611"/>
                  </a:cubicBezTo>
                  <a:lnTo>
                    <a:pt x="2044" y="1022"/>
                  </a:lnTo>
                  <a:cubicBezTo>
                    <a:pt x="2044" y="532"/>
                    <a:pt x="1553" y="0"/>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15"/>
          <p:cNvGrpSpPr/>
          <p:nvPr/>
        </p:nvGrpSpPr>
        <p:grpSpPr>
          <a:xfrm flipH="1">
            <a:off x="7839222" y="781050"/>
            <a:ext cx="1385931" cy="2705253"/>
            <a:chOff x="409722" y="228600"/>
            <a:chExt cx="1385931" cy="2705253"/>
          </a:xfrm>
        </p:grpSpPr>
        <p:grpSp>
          <p:nvGrpSpPr>
            <p:cNvPr id="296" name="Google Shape;296;p15"/>
            <p:cNvGrpSpPr/>
            <p:nvPr/>
          </p:nvGrpSpPr>
          <p:grpSpPr>
            <a:xfrm flipH="1" rot="-617154">
              <a:off x="575967" y="402323"/>
              <a:ext cx="1053440" cy="2450002"/>
              <a:chOff x="3817855" y="1437512"/>
              <a:chExt cx="541146" cy="1128254"/>
            </a:xfrm>
          </p:grpSpPr>
          <p:sp>
            <p:nvSpPr>
              <p:cNvPr id="297" name="Google Shape;297;p15"/>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15"/>
            <p:cNvSpPr/>
            <p:nvPr/>
          </p:nvSpPr>
          <p:spPr>
            <a:xfrm>
              <a:off x="1419225" y="228600"/>
              <a:ext cx="142800" cy="142800"/>
            </a:xfrm>
            <a:prstGeom prst="ellipse">
              <a:avLst/>
            </a:prstGeom>
            <a:solidFill>
              <a:schemeClr val="accent3"/>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00" name="Google Shape;300;p15"/>
          <p:cNvCxnSpPr/>
          <p:nvPr/>
        </p:nvCxnSpPr>
        <p:spPr>
          <a:xfrm>
            <a:off x="481667" y="4824600"/>
            <a:ext cx="1133400" cy="0"/>
          </a:xfrm>
          <a:prstGeom prst="straightConnector1">
            <a:avLst/>
          </a:prstGeom>
          <a:noFill/>
          <a:ln cap="flat" cmpd="sng" w="19050">
            <a:solidFill>
              <a:schemeClr val="accent5"/>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301" name="Shape 301"/>
        <p:cNvGrpSpPr/>
        <p:nvPr/>
      </p:nvGrpSpPr>
      <p:grpSpPr>
        <a:xfrm>
          <a:off x="0" y="0"/>
          <a:ext cx="0" cy="0"/>
          <a:chOff x="0" y="0"/>
          <a:chExt cx="0" cy="0"/>
        </a:xfrm>
      </p:grpSpPr>
      <p:grpSp>
        <p:nvGrpSpPr>
          <p:cNvPr id="302" name="Google Shape;302;p16"/>
          <p:cNvGrpSpPr/>
          <p:nvPr/>
        </p:nvGrpSpPr>
        <p:grpSpPr>
          <a:xfrm>
            <a:off x="-97582" y="-6"/>
            <a:ext cx="9411247" cy="5153383"/>
            <a:chOff x="-97582" y="-6"/>
            <a:chExt cx="9411247" cy="5153383"/>
          </a:xfrm>
        </p:grpSpPr>
        <p:sp>
          <p:nvSpPr>
            <p:cNvPr id="303" name="Google Shape;303;p16"/>
            <p:cNvSpPr/>
            <p:nvPr/>
          </p:nvSpPr>
          <p:spPr>
            <a:xfrm>
              <a:off x="319050" y="283350"/>
              <a:ext cx="8505900" cy="45768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flipH="1">
              <a:off x="399046" y="0"/>
              <a:ext cx="1600279" cy="1208486"/>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flipH="1">
              <a:off x="1314444" y="-6"/>
              <a:ext cx="1250846" cy="93763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p:nvPr/>
          </p:nvSpPr>
          <p:spPr>
            <a:xfrm flipH="1">
              <a:off x="6735804" y="3878776"/>
              <a:ext cx="1664900" cy="1264737"/>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p:nvPr/>
          </p:nvSpPr>
          <p:spPr>
            <a:xfrm flipH="1" rot="10800000">
              <a:off x="8009700" y="3670093"/>
              <a:ext cx="1135497" cy="1067007"/>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6"/>
            <p:cNvSpPr/>
            <p:nvPr/>
          </p:nvSpPr>
          <p:spPr>
            <a:xfrm flipH="1">
              <a:off x="-24431" y="1228724"/>
              <a:ext cx="1196082" cy="1134709"/>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16"/>
            <p:cNvGrpSpPr/>
            <p:nvPr/>
          </p:nvGrpSpPr>
          <p:grpSpPr>
            <a:xfrm>
              <a:off x="4281415" y="75177"/>
              <a:ext cx="581170" cy="125403"/>
              <a:chOff x="4685288" y="186288"/>
              <a:chExt cx="419375" cy="90485"/>
            </a:xfrm>
          </p:grpSpPr>
          <p:sp>
            <p:nvSpPr>
              <p:cNvPr id="310" name="Google Shape;310;p16"/>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16"/>
              <p:cNvGrpSpPr/>
              <p:nvPr/>
            </p:nvGrpSpPr>
            <p:grpSpPr>
              <a:xfrm>
                <a:off x="4685288" y="186300"/>
                <a:ext cx="419375" cy="90473"/>
                <a:chOff x="4390000" y="182175"/>
                <a:chExt cx="419375" cy="90473"/>
              </a:xfrm>
            </p:grpSpPr>
            <p:sp>
              <p:nvSpPr>
                <p:cNvPr id="312" name="Google Shape;312;p16"/>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4" name="Google Shape;314;p16"/>
            <p:cNvGrpSpPr/>
            <p:nvPr/>
          </p:nvGrpSpPr>
          <p:grpSpPr>
            <a:xfrm rot="-1102275">
              <a:off x="239301" y="2899434"/>
              <a:ext cx="541146" cy="2225370"/>
              <a:chOff x="871338" y="1945155"/>
              <a:chExt cx="247109" cy="1016148"/>
            </a:xfrm>
          </p:grpSpPr>
          <p:sp>
            <p:nvSpPr>
              <p:cNvPr id="315" name="Google Shape;315;p16"/>
              <p:cNvSpPr/>
              <p:nvPr/>
            </p:nvSpPr>
            <p:spPr>
              <a:xfrm>
                <a:off x="1017893" y="2858365"/>
                <a:ext cx="100554" cy="102938"/>
              </a:xfrm>
              <a:custGeom>
                <a:rect b="b" l="l" r="r" t="t"/>
                <a:pathLst>
                  <a:path extrusionOk="0" h="5440" w="5314">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
              <p:cNvSpPr/>
              <p:nvPr/>
            </p:nvSpPr>
            <p:spPr>
              <a:xfrm>
                <a:off x="871338" y="2075844"/>
                <a:ext cx="215338" cy="853670"/>
              </a:xfrm>
              <a:custGeom>
                <a:rect b="b" l="l" r="r" t="t"/>
                <a:pathLst>
                  <a:path extrusionOk="0" h="45114" w="1138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6"/>
              <p:cNvSpPr/>
              <p:nvPr/>
            </p:nvSpPr>
            <p:spPr>
              <a:xfrm>
                <a:off x="1051083" y="1945155"/>
                <a:ext cx="67364" cy="51242"/>
              </a:xfrm>
              <a:custGeom>
                <a:rect b="b" l="l" r="r" t="t"/>
                <a:pathLst>
                  <a:path extrusionOk="0" h="2708" w="3560">
                    <a:moveTo>
                      <a:pt x="1780" y="1"/>
                    </a:moveTo>
                    <a:cubicBezTo>
                      <a:pt x="1" y="1"/>
                      <a:pt x="1" y="2708"/>
                      <a:pt x="1780" y="2708"/>
                    </a:cubicBezTo>
                    <a:cubicBezTo>
                      <a:pt x="3459" y="2708"/>
                      <a:pt x="3560" y="1"/>
                      <a:pt x="17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16"/>
            <p:cNvSpPr/>
            <p:nvPr/>
          </p:nvSpPr>
          <p:spPr>
            <a:xfrm>
              <a:off x="7683774" y="926546"/>
              <a:ext cx="1629891" cy="217696"/>
            </a:xfrm>
            <a:custGeom>
              <a:rect b="b" l="l" r="r" t="t"/>
              <a:pathLst>
                <a:path extrusionOk="0" h="7463" w="55866">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16"/>
          <p:cNvSpPr txBox="1"/>
          <p:nvPr>
            <p:ph idx="1" type="subTitle"/>
          </p:nvPr>
        </p:nvSpPr>
        <p:spPr>
          <a:xfrm>
            <a:off x="6450420" y="2989131"/>
            <a:ext cx="1517100" cy="3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800">
                <a:latin typeface="Aldrich"/>
                <a:ea typeface="Aldrich"/>
                <a:cs typeface="Aldrich"/>
                <a:sym typeface="Aldrich"/>
              </a:defRPr>
            </a:lvl1pPr>
            <a:lvl2pPr lvl="1" rtl="0" algn="ctr">
              <a:lnSpc>
                <a:spcPct val="100000"/>
              </a:lnSpc>
              <a:spcBef>
                <a:spcPts val="0"/>
              </a:spcBef>
              <a:spcAft>
                <a:spcPts val="0"/>
              </a:spcAft>
              <a:buNone/>
              <a:defRPr b="1">
                <a:latin typeface="Aldrich"/>
                <a:ea typeface="Aldrich"/>
                <a:cs typeface="Aldrich"/>
                <a:sym typeface="Aldrich"/>
              </a:defRPr>
            </a:lvl2pPr>
            <a:lvl3pPr lvl="2" rtl="0" algn="ctr">
              <a:lnSpc>
                <a:spcPct val="100000"/>
              </a:lnSpc>
              <a:spcBef>
                <a:spcPts val="0"/>
              </a:spcBef>
              <a:spcAft>
                <a:spcPts val="0"/>
              </a:spcAft>
              <a:buNone/>
              <a:defRPr b="1">
                <a:latin typeface="Aldrich"/>
                <a:ea typeface="Aldrich"/>
                <a:cs typeface="Aldrich"/>
                <a:sym typeface="Aldrich"/>
              </a:defRPr>
            </a:lvl3pPr>
            <a:lvl4pPr lvl="3" rtl="0" algn="ctr">
              <a:lnSpc>
                <a:spcPct val="100000"/>
              </a:lnSpc>
              <a:spcBef>
                <a:spcPts val="0"/>
              </a:spcBef>
              <a:spcAft>
                <a:spcPts val="0"/>
              </a:spcAft>
              <a:buNone/>
              <a:defRPr b="1">
                <a:latin typeface="Aldrich"/>
                <a:ea typeface="Aldrich"/>
                <a:cs typeface="Aldrich"/>
                <a:sym typeface="Aldrich"/>
              </a:defRPr>
            </a:lvl4pPr>
            <a:lvl5pPr lvl="4" rtl="0" algn="ctr">
              <a:lnSpc>
                <a:spcPct val="100000"/>
              </a:lnSpc>
              <a:spcBef>
                <a:spcPts val="0"/>
              </a:spcBef>
              <a:spcAft>
                <a:spcPts val="0"/>
              </a:spcAft>
              <a:buNone/>
              <a:defRPr b="1">
                <a:latin typeface="Aldrich"/>
                <a:ea typeface="Aldrich"/>
                <a:cs typeface="Aldrich"/>
                <a:sym typeface="Aldrich"/>
              </a:defRPr>
            </a:lvl5pPr>
            <a:lvl6pPr lvl="5" rtl="0" algn="ctr">
              <a:lnSpc>
                <a:spcPct val="100000"/>
              </a:lnSpc>
              <a:spcBef>
                <a:spcPts val="0"/>
              </a:spcBef>
              <a:spcAft>
                <a:spcPts val="0"/>
              </a:spcAft>
              <a:buNone/>
              <a:defRPr b="1">
                <a:latin typeface="Aldrich"/>
                <a:ea typeface="Aldrich"/>
                <a:cs typeface="Aldrich"/>
                <a:sym typeface="Aldrich"/>
              </a:defRPr>
            </a:lvl6pPr>
            <a:lvl7pPr lvl="6" rtl="0" algn="ctr">
              <a:lnSpc>
                <a:spcPct val="100000"/>
              </a:lnSpc>
              <a:spcBef>
                <a:spcPts val="0"/>
              </a:spcBef>
              <a:spcAft>
                <a:spcPts val="0"/>
              </a:spcAft>
              <a:buNone/>
              <a:defRPr b="1">
                <a:latin typeface="Aldrich"/>
                <a:ea typeface="Aldrich"/>
                <a:cs typeface="Aldrich"/>
                <a:sym typeface="Aldrich"/>
              </a:defRPr>
            </a:lvl7pPr>
            <a:lvl8pPr lvl="7" rtl="0" algn="ctr">
              <a:lnSpc>
                <a:spcPct val="100000"/>
              </a:lnSpc>
              <a:spcBef>
                <a:spcPts val="0"/>
              </a:spcBef>
              <a:spcAft>
                <a:spcPts val="0"/>
              </a:spcAft>
              <a:buNone/>
              <a:defRPr b="1">
                <a:latin typeface="Aldrich"/>
                <a:ea typeface="Aldrich"/>
                <a:cs typeface="Aldrich"/>
                <a:sym typeface="Aldrich"/>
              </a:defRPr>
            </a:lvl8pPr>
            <a:lvl9pPr lvl="8" rtl="0" algn="ctr">
              <a:lnSpc>
                <a:spcPct val="100000"/>
              </a:lnSpc>
              <a:spcBef>
                <a:spcPts val="0"/>
              </a:spcBef>
              <a:spcAft>
                <a:spcPts val="0"/>
              </a:spcAft>
              <a:buNone/>
              <a:defRPr b="1">
                <a:latin typeface="Aldrich"/>
                <a:ea typeface="Aldrich"/>
                <a:cs typeface="Aldrich"/>
                <a:sym typeface="Aldrich"/>
              </a:defRPr>
            </a:lvl9pPr>
          </a:lstStyle>
          <a:p/>
        </p:txBody>
      </p:sp>
      <p:sp>
        <p:nvSpPr>
          <p:cNvPr id="320" name="Google Shape;320;p16"/>
          <p:cNvSpPr txBox="1"/>
          <p:nvPr>
            <p:ph idx="2" type="subTitle"/>
          </p:nvPr>
        </p:nvSpPr>
        <p:spPr>
          <a:xfrm>
            <a:off x="5997120" y="3373105"/>
            <a:ext cx="2423700" cy="54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321" name="Google Shape;321;p16"/>
          <p:cNvSpPr txBox="1"/>
          <p:nvPr>
            <p:ph idx="3" type="subTitle"/>
          </p:nvPr>
        </p:nvSpPr>
        <p:spPr>
          <a:xfrm>
            <a:off x="3813450" y="2989131"/>
            <a:ext cx="1517100" cy="3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800">
                <a:latin typeface="Aldrich"/>
                <a:ea typeface="Aldrich"/>
                <a:cs typeface="Aldrich"/>
                <a:sym typeface="Aldrich"/>
              </a:defRPr>
            </a:lvl1pPr>
            <a:lvl2pPr lvl="1" rtl="0" algn="ctr">
              <a:lnSpc>
                <a:spcPct val="100000"/>
              </a:lnSpc>
              <a:spcBef>
                <a:spcPts val="0"/>
              </a:spcBef>
              <a:spcAft>
                <a:spcPts val="0"/>
              </a:spcAft>
              <a:buNone/>
              <a:defRPr b="1">
                <a:latin typeface="Aldrich"/>
                <a:ea typeface="Aldrich"/>
                <a:cs typeface="Aldrich"/>
                <a:sym typeface="Aldrich"/>
              </a:defRPr>
            </a:lvl2pPr>
            <a:lvl3pPr lvl="2" rtl="0" algn="ctr">
              <a:lnSpc>
                <a:spcPct val="100000"/>
              </a:lnSpc>
              <a:spcBef>
                <a:spcPts val="0"/>
              </a:spcBef>
              <a:spcAft>
                <a:spcPts val="0"/>
              </a:spcAft>
              <a:buNone/>
              <a:defRPr b="1">
                <a:latin typeface="Aldrich"/>
                <a:ea typeface="Aldrich"/>
                <a:cs typeface="Aldrich"/>
                <a:sym typeface="Aldrich"/>
              </a:defRPr>
            </a:lvl3pPr>
            <a:lvl4pPr lvl="3" rtl="0" algn="ctr">
              <a:lnSpc>
                <a:spcPct val="100000"/>
              </a:lnSpc>
              <a:spcBef>
                <a:spcPts val="0"/>
              </a:spcBef>
              <a:spcAft>
                <a:spcPts val="0"/>
              </a:spcAft>
              <a:buNone/>
              <a:defRPr b="1">
                <a:latin typeface="Aldrich"/>
                <a:ea typeface="Aldrich"/>
                <a:cs typeface="Aldrich"/>
                <a:sym typeface="Aldrich"/>
              </a:defRPr>
            </a:lvl4pPr>
            <a:lvl5pPr lvl="4" rtl="0" algn="ctr">
              <a:lnSpc>
                <a:spcPct val="100000"/>
              </a:lnSpc>
              <a:spcBef>
                <a:spcPts val="0"/>
              </a:spcBef>
              <a:spcAft>
                <a:spcPts val="0"/>
              </a:spcAft>
              <a:buNone/>
              <a:defRPr b="1">
                <a:latin typeface="Aldrich"/>
                <a:ea typeface="Aldrich"/>
                <a:cs typeface="Aldrich"/>
                <a:sym typeface="Aldrich"/>
              </a:defRPr>
            </a:lvl5pPr>
            <a:lvl6pPr lvl="5" rtl="0" algn="ctr">
              <a:lnSpc>
                <a:spcPct val="100000"/>
              </a:lnSpc>
              <a:spcBef>
                <a:spcPts val="0"/>
              </a:spcBef>
              <a:spcAft>
                <a:spcPts val="0"/>
              </a:spcAft>
              <a:buNone/>
              <a:defRPr b="1">
                <a:latin typeface="Aldrich"/>
                <a:ea typeface="Aldrich"/>
                <a:cs typeface="Aldrich"/>
                <a:sym typeface="Aldrich"/>
              </a:defRPr>
            </a:lvl6pPr>
            <a:lvl7pPr lvl="6" rtl="0" algn="ctr">
              <a:lnSpc>
                <a:spcPct val="100000"/>
              </a:lnSpc>
              <a:spcBef>
                <a:spcPts val="0"/>
              </a:spcBef>
              <a:spcAft>
                <a:spcPts val="0"/>
              </a:spcAft>
              <a:buNone/>
              <a:defRPr b="1">
                <a:latin typeface="Aldrich"/>
                <a:ea typeface="Aldrich"/>
                <a:cs typeface="Aldrich"/>
                <a:sym typeface="Aldrich"/>
              </a:defRPr>
            </a:lvl7pPr>
            <a:lvl8pPr lvl="7" rtl="0" algn="ctr">
              <a:lnSpc>
                <a:spcPct val="100000"/>
              </a:lnSpc>
              <a:spcBef>
                <a:spcPts val="0"/>
              </a:spcBef>
              <a:spcAft>
                <a:spcPts val="0"/>
              </a:spcAft>
              <a:buNone/>
              <a:defRPr b="1">
                <a:latin typeface="Aldrich"/>
                <a:ea typeface="Aldrich"/>
                <a:cs typeface="Aldrich"/>
                <a:sym typeface="Aldrich"/>
              </a:defRPr>
            </a:lvl8pPr>
            <a:lvl9pPr lvl="8" rtl="0" algn="ctr">
              <a:lnSpc>
                <a:spcPct val="100000"/>
              </a:lnSpc>
              <a:spcBef>
                <a:spcPts val="0"/>
              </a:spcBef>
              <a:spcAft>
                <a:spcPts val="0"/>
              </a:spcAft>
              <a:buNone/>
              <a:defRPr b="1">
                <a:latin typeface="Aldrich"/>
                <a:ea typeface="Aldrich"/>
                <a:cs typeface="Aldrich"/>
                <a:sym typeface="Aldrich"/>
              </a:defRPr>
            </a:lvl9pPr>
          </a:lstStyle>
          <a:p/>
        </p:txBody>
      </p:sp>
      <p:sp>
        <p:nvSpPr>
          <p:cNvPr id="322" name="Google Shape;322;p16"/>
          <p:cNvSpPr txBox="1"/>
          <p:nvPr>
            <p:ph idx="4" type="subTitle"/>
          </p:nvPr>
        </p:nvSpPr>
        <p:spPr>
          <a:xfrm>
            <a:off x="3360150" y="3373105"/>
            <a:ext cx="2423700" cy="54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323" name="Google Shape;323;p16"/>
          <p:cNvSpPr txBox="1"/>
          <p:nvPr>
            <p:ph idx="5" type="subTitle"/>
          </p:nvPr>
        </p:nvSpPr>
        <p:spPr>
          <a:xfrm>
            <a:off x="1176480" y="2989131"/>
            <a:ext cx="1517100" cy="3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800">
                <a:latin typeface="Aldrich"/>
                <a:ea typeface="Aldrich"/>
                <a:cs typeface="Aldrich"/>
                <a:sym typeface="Aldrich"/>
              </a:defRPr>
            </a:lvl1pPr>
            <a:lvl2pPr lvl="1" rtl="0" algn="ctr">
              <a:lnSpc>
                <a:spcPct val="100000"/>
              </a:lnSpc>
              <a:spcBef>
                <a:spcPts val="0"/>
              </a:spcBef>
              <a:spcAft>
                <a:spcPts val="0"/>
              </a:spcAft>
              <a:buNone/>
              <a:defRPr b="1">
                <a:latin typeface="Aldrich"/>
                <a:ea typeface="Aldrich"/>
                <a:cs typeface="Aldrich"/>
                <a:sym typeface="Aldrich"/>
              </a:defRPr>
            </a:lvl2pPr>
            <a:lvl3pPr lvl="2" rtl="0" algn="ctr">
              <a:lnSpc>
                <a:spcPct val="100000"/>
              </a:lnSpc>
              <a:spcBef>
                <a:spcPts val="0"/>
              </a:spcBef>
              <a:spcAft>
                <a:spcPts val="0"/>
              </a:spcAft>
              <a:buNone/>
              <a:defRPr b="1">
                <a:latin typeface="Aldrich"/>
                <a:ea typeface="Aldrich"/>
                <a:cs typeface="Aldrich"/>
                <a:sym typeface="Aldrich"/>
              </a:defRPr>
            </a:lvl3pPr>
            <a:lvl4pPr lvl="3" rtl="0" algn="ctr">
              <a:lnSpc>
                <a:spcPct val="100000"/>
              </a:lnSpc>
              <a:spcBef>
                <a:spcPts val="0"/>
              </a:spcBef>
              <a:spcAft>
                <a:spcPts val="0"/>
              </a:spcAft>
              <a:buNone/>
              <a:defRPr b="1">
                <a:latin typeface="Aldrich"/>
                <a:ea typeface="Aldrich"/>
                <a:cs typeface="Aldrich"/>
                <a:sym typeface="Aldrich"/>
              </a:defRPr>
            </a:lvl4pPr>
            <a:lvl5pPr lvl="4" rtl="0" algn="ctr">
              <a:lnSpc>
                <a:spcPct val="100000"/>
              </a:lnSpc>
              <a:spcBef>
                <a:spcPts val="0"/>
              </a:spcBef>
              <a:spcAft>
                <a:spcPts val="0"/>
              </a:spcAft>
              <a:buNone/>
              <a:defRPr b="1">
                <a:latin typeface="Aldrich"/>
                <a:ea typeface="Aldrich"/>
                <a:cs typeface="Aldrich"/>
                <a:sym typeface="Aldrich"/>
              </a:defRPr>
            </a:lvl5pPr>
            <a:lvl6pPr lvl="5" rtl="0" algn="ctr">
              <a:lnSpc>
                <a:spcPct val="100000"/>
              </a:lnSpc>
              <a:spcBef>
                <a:spcPts val="0"/>
              </a:spcBef>
              <a:spcAft>
                <a:spcPts val="0"/>
              </a:spcAft>
              <a:buNone/>
              <a:defRPr b="1">
                <a:latin typeface="Aldrich"/>
                <a:ea typeface="Aldrich"/>
                <a:cs typeface="Aldrich"/>
                <a:sym typeface="Aldrich"/>
              </a:defRPr>
            </a:lvl6pPr>
            <a:lvl7pPr lvl="6" rtl="0" algn="ctr">
              <a:lnSpc>
                <a:spcPct val="100000"/>
              </a:lnSpc>
              <a:spcBef>
                <a:spcPts val="0"/>
              </a:spcBef>
              <a:spcAft>
                <a:spcPts val="0"/>
              </a:spcAft>
              <a:buNone/>
              <a:defRPr b="1">
                <a:latin typeface="Aldrich"/>
                <a:ea typeface="Aldrich"/>
                <a:cs typeface="Aldrich"/>
                <a:sym typeface="Aldrich"/>
              </a:defRPr>
            </a:lvl7pPr>
            <a:lvl8pPr lvl="7" rtl="0" algn="ctr">
              <a:lnSpc>
                <a:spcPct val="100000"/>
              </a:lnSpc>
              <a:spcBef>
                <a:spcPts val="0"/>
              </a:spcBef>
              <a:spcAft>
                <a:spcPts val="0"/>
              </a:spcAft>
              <a:buNone/>
              <a:defRPr b="1">
                <a:latin typeface="Aldrich"/>
                <a:ea typeface="Aldrich"/>
                <a:cs typeface="Aldrich"/>
                <a:sym typeface="Aldrich"/>
              </a:defRPr>
            </a:lvl8pPr>
            <a:lvl9pPr lvl="8" rtl="0" algn="ctr">
              <a:lnSpc>
                <a:spcPct val="100000"/>
              </a:lnSpc>
              <a:spcBef>
                <a:spcPts val="0"/>
              </a:spcBef>
              <a:spcAft>
                <a:spcPts val="0"/>
              </a:spcAft>
              <a:buNone/>
              <a:defRPr b="1">
                <a:latin typeface="Aldrich"/>
                <a:ea typeface="Aldrich"/>
                <a:cs typeface="Aldrich"/>
                <a:sym typeface="Aldrich"/>
              </a:defRPr>
            </a:lvl9pPr>
          </a:lstStyle>
          <a:p/>
        </p:txBody>
      </p:sp>
      <p:sp>
        <p:nvSpPr>
          <p:cNvPr id="324" name="Google Shape;324;p16"/>
          <p:cNvSpPr txBox="1"/>
          <p:nvPr>
            <p:ph idx="6" type="subTitle"/>
          </p:nvPr>
        </p:nvSpPr>
        <p:spPr>
          <a:xfrm>
            <a:off x="723180" y="3373105"/>
            <a:ext cx="2423700" cy="54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325" name="Google Shape;325;p16"/>
          <p:cNvSpPr txBox="1"/>
          <p:nvPr>
            <p:ph type="title"/>
          </p:nvPr>
        </p:nvSpPr>
        <p:spPr>
          <a:xfrm>
            <a:off x="722375" y="530750"/>
            <a:ext cx="769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26" name="Shape 326"/>
        <p:cNvGrpSpPr/>
        <p:nvPr/>
      </p:nvGrpSpPr>
      <p:grpSpPr>
        <a:xfrm>
          <a:off x="0" y="0"/>
          <a:ext cx="0" cy="0"/>
          <a:chOff x="0" y="0"/>
          <a:chExt cx="0" cy="0"/>
        </a:xfrm>
      </p:grpSpPr>
      <p:grpSp>
        <p:nvGrpSpPr>
          <p:cNvPr id="327" name="Google Shape;327;p17"/>
          <p:cNvGrpSpPr/>
          <p:nvPr/>
        </p:nvGrpSpPr>
        <p:grpSpPr>
          <a:xfrm>
            <a:off x="-9513" y="2"/>
            <a:ext cx="9177947" cy="5143510"/>
            <a:chOff x="-9513" y="2"/>
            <a:chExt cx="9177947" cy="5143510"/>
          </a:xfrm>
        </p:grpSpPr>
        <p:sp>
          <p:nvSpPr>
            <p:cNvPr id="328" name="Google Shape;328;p17"/>
            <p:cNvSpPr/>
            <p:nvPr/>
          </p:nvSpPr>
          <p:spPr>
            <a:xfrm>
              <a:off x="319050" y="283350"/>
              <a:ext cx="8505900" cy="45768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a:off x="7132742" y="2"/>
              <a:ext cx="1612254" cy="1208486"/>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a:off x="743298" y="3878776"/>
              <a:ext cx="1664900" cy="1264737"/>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7"/>
            <p:cNvSpPr/>
            <p:nvPr/>
          </p:nvSpPr>
          <p:spPr>
            <a:xfrm rot="10800000">
              <a:off x="-9513" y="3652041"/>
              <a:ext cx="1143784" cy="108505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7"/>
            <p:cNvSpPr/>
            <p:nvPr/>
          </p:nvSpPr>
          <p:spPr>
            <a:xfrm>
              <a:off x="7972352" y="1381124"/>
              <a:ext cx="1196082" cy="1134709"/>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17"/>
          <p:cNvGrpSpPr/>
          <p:nvPr/>
        </p:nvGrpSpPr>
        <p:grpSpPr>
          <a:xfrm>
            <a:off x="4281415" y="75177"/>
            <a:ext cx="581170" cy="125403"/>
            <a:chOff x="4685288" y="186288"/>
            <a:chExt cx="419375" cy="90485"/>
          </a:xfrm>
        </p:grpSpPr>
        <p:sp>
          <p:nvSpPr>
            <p:cNvPr id="334" name="Google Shape;334;p17"/>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17"/>
            <p:cNvGrpSpPr/>
            <p:nvPr/>
          </p:nvGrpSpPr>
          <p:grpSpPr>
            <a:xfrm>
              <a:off x="4685288" y="186300"/>
              <a:ext cx="419375" cy="90473"/>
              <a:chOff x="4390000" y="182175"/>
              <a:chExt cx="419375" cy="90473"/>
            </a:xfrm>
          </p:grpSpPr>
          <p:sp>
            <p:nvSpPr>
              <p:cNvPr id="336" name="Google Shape;336;p17"/>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8" name="Google Shape;338;p17"/>
          <p:cNvSpPr txBox="1"/>
          <p:nvPr>
            <p:ph idx="1" type="subTitle"/>
          </p:nvPr>
        </p:nvSpPr>
        <p:spPr>
          <a:xfrm>
            <a:off x="2117765" y="3228984"/>
            <a:ext cx="1398600" cy="405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1800">
                <a:solidFill>
                  <a:schemeClr val="accent5"/>
                </a:solidFill>
                <a:latin typeface="Aldrich"/>
                <a:ea typeface="Aldrich"/>
                <a:cs typeface="Aldrich"/>
                <a:sym typeface="Aldrich"/>
              </a:defRPr>
            </a:lvl1pPr>
            <a:lvl2pPr lvl="1" rtl="0" algn="r">
              <a:lnSpc>
                <a:spcPct val="100000"/>
              </a:lnSpc>
              <a:spcBef>
                <a:spcPts val="0"/>
              </a:spcBef>
              <a:spcAft>
                <a:spcPts val="0"/>
              </a:spcAft>
              <a:buNone/>
              <a:defRPr b="1">
                <a:solidFill>
                  <a:schemeClr val="accent5"/>
                </a:solidFill>
                <a:latin typeface="Aldrich"/>
                <a:ea typeface="Aldrich"/>
                <a:cs typeface="Aldrich"/>
                <a:sym typeface="Aldrich"/>
              </a:defRPr>
            </a:lvl2pPr>
            <a:lvl3pPr lvl="2" rtl="0" algn="r">
              <a:lnSpc>
                <a:spcPct val="100000"/>
              </a:lnSpc>
              <a:spcBef>
                <a:spcPts val="0"/>
              </a:spcBef>
              <a:spcAft>
                <a:spcPts val="0"/>
              </a:spcAft>
              <a:buNone/>
              <a:defRPr b="1">
                <a:solidFill>
                  <a:schemeClr val="accent5"/>
                </a:solidFill>
                <a:latin typeface="Aldrich"/>
                <a:ea typeface="Aldrich"/>
                <a:cs typeface="Aldrich"/>
                <a:sym typeface="Aldrich"/>
              </a:defRPr>
            </a:lvl3pPr>
            <a:lvl4pPr lvl="3" rtl="0" algn="r">
              <a:lnSpc>
                <a:spcPct val="100000"/>
              </a:lnSpc>
              <a:spcBef>
                <a:spcPts val="0"/>
              </a:spcBef>
              <a:spcAft>
                <a:spcPts val="0"/>
              </a:spcAft>
              <a:buNone/>
              <a:defRPr b="1">
                <a:solidFill>
                  <a:schemeClr val="accent5"/>
                </a:solidFill>
                <a:latin typeface="Aldrich"/>
                <a:ea typeface="Aldrich"/>
                <a:cs typeface="Aldrich"/>
                <a:sym typeface="Aldrich"/>
              </a:defRPr>
            </a:lvl4pPr>
            <a:lvl5pPr lvl="4" rtl="0" algn="r">
              <a:lnSpc>
                <a:spcPct val="100000"/>
              </a:lnSpc>
              <a:spcBef>
                <a:spcPts val="0"/>
              </a:spcBef>
              <a:spcAft>
                <a:spcPts val="0"/>
              </a:spcAft>
              <a:buNone/>
              <a:defRPr b="1">
                <a:solidFill>
                  <a:schemeClr val="accent5"/>
                </a:solidFill>
                <a:latin typeface="Aldrich"/>
                <a:ea typeface="Aldrich"/>
                <a:cs typeface="Aldrich"/>
                <a:sym typeface="Aldrich"/>
              </a:defRPr>
            </a:lvl5pPr>
            <a:lvl6pPr lvl="5" rtl="0" algn="r">
              <a:lnSpc>
                <a:spcPct val="100000"/>
              </a:lnSpc>
              <a:spcBef>
                <a:spcPts val="0"/>
              </a:spcBef>
              <a:spcAft>
                <a:spcPts val="0"/>
              </a:spcAft>
              <a:buNone/>
              <a:defRPr b="1">
                <a:solidFill>
                  <a:schemeClr val="accent5"/>
                </a:solidFill>
                <a:latin typeface="Aldrich"/>
                <a:ea typeface="Aldrich"/>
                <a:cs typeface="Aldrich"/>
                <a:sym typeface="Aldrich"/>
              </a:defRPr>
            </a:lvl6pPr>
            <a:lvl7pPr lvl="6" rtl="0" algn="r">
              <a:lnSpc>
                <a:spcPct val="100000"/>
              </a:lnSpc>
              <a:spcBef>
                <a:spcPts val="0"/>
              </a:spcBef>
              <a:spcAft>
                <a:spcPts val="0"/>
              </a:spcAft>
              <a:buNone/>
              <a:defRPr b="1">
                <a:solidFill>
                  <a:schemeClr val="accent5"/>
                </a:solidFill>
                <a:latin typeface="Aldrich"/>
                <a:ea typeface="Aldrich"/>
                <a:cs typeface="Aldrich"/>
                <a:sym typeface="Aldrich"/>
              </a:defRPr>
            </a:lvl7pPr>
            <a:lvl8pPr lvl="7" rtl="0" algn="r">
              <a:lnSpc>
                <a:spcPct val="100000"/>
              </a:lnSpc>
              <a:spcBef>
                <a:spcPts val="0"/>
              </a:spcBef>
              <a:spcAft>
                <a:spcPts val="0"/>
              </a:spcAft>
              <a:buNone/>
              <a:defRPr b="1">
                <a:solidFill>
                  <a:schemeClr val="accent5"/>
                </a:solidFill>
                <a:latin typeface="Aldrich"/>
                <a:ea typeface="Aldrich"/>
                <a:cs typeface="Aldrich"/>
                <a:sym typeface="Aldrich"/>
              </a:defRPr>
            </a:lvl8pPr>
            <a:lvl9pPr lvl="8" rtl="0" algn="r">
              <a:lnSpc>
                <a:spcPct val="100000"/>
              </a:lnSpc>
              <a:spcBef>
                <a:spcPts val="0"/>
              </a:spcBef>
              <a:spcAft>
                <a:spcPts val="0"/>
              </a:spcAft>
              <a:buNone/>
              <a:defRPr b="1">
                <a:solidFill>
                  <a:schemeClr val="accent5"/>
                </a:solidFill>
                <a:latin typeface="Aldrich"/>
                <a:ea typeface="Aldrich"/>
                <a:cs typeface="Aldrich"/>
                <a:sym typeface="Aldrich"/>
              </a:defRPr>
            </a:lvl9pPr>
          </a:lstStyle>
          <a:p/>
        </p:txBody>
      </p:sp>
      <p:sp>
        <p:nvSpPr>
          <p:cNvPr id="339" name="Google Shape;339;p17"/>
          <p:cNvSpPr txBox="1"/>
          <p:nvPr>
            <p:ph idx="2" type="subTitle"/>
          </p:nvPr>
        </p:nvSpPr>
        <p:spPr>
          <a:xfrm>
            <a:off x="5627635" y="3228984"/>
            <a:ext cx="1398600" cy="40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1800">
                <a:solidFill>
                  <a:schemeClr val="accent5"/>
                </a:solidFill>
                <a:latin typeface="Aldrich"/>
                <a:ea typeface="Aldrich"/>
                <a:cs typeface="Aldrich"/>
                <a:sym typeface="Aldrich"/>
              </a:defRPr>
            </a:lvl1pPr>
            <a:lvl2pPr lvl="1" rtl="0">
              <a:lnSpc>
                <a:spcPct val="100000"/>
              </a:lnSpc>
              <a:spcBef>
                <a:spcPts val="0"/>
              </a:spcBef>
              <a:spcAft>
                <a:spcPts val="0"/>
              </a:spcAft>
              <a:buNone/>
              <a:defRPr b="1">
                <a:solidFill>
                  <a:schemeClr val="accent5"/>
                </a:solidFill>
                <a:latin typeface="Aldrich"/>
                <a:ea typeface="Aldrich"/>
                <a:cs typeface="Aldrich"/>
                <a:sym typeface="Aldrich"/>
              </a:defRPr>
            </a:lvl2pPr>
            <a:lvl3pPr lvl="2" rtl="0">
              <a:lnSpc>
                <a:spcPct val="100000"/>
              </a:lnSpc>
              <a:spcBef>
                <a:spcPts val="0"/>
              </a:spcBef>
              <a:spcAft>
                <a:spcPts val="0"/>
              </a:spcAft>
              <a:buNone/>
              <a:defRPr b="1">
                <a:solidFill>
                  <a:schemeClr val="accent5"/>
                </a:solidFill>
                <a:latin typeface="Aldrich"/>
                <a:ea typeface="Aldrich"/>
                <a:cs typeface="Aldrich"/>
                <a:sym typeface="Aldrich"/>
              </a:defRPr>
            </a:lvl3pPr>
            <a:lvl4pPr lvl="3" rtl="0">
              <a:lnSpc>
                <a:spcPct val="100000"/>
              </a:lnSpc>
              <a:spcBef>
                <a:spcPts val="0"/>
              </a:spcBef>
              <a:spcAft>
                <a:spcPts val="0"/>
              </a:spcAft>
              <a:buNone/>
              <a:defRPr b="1">
                <a:solidFill>
                  <a:schemeClr val="accent5"/>
                </a:solidFill>
                <a:latin typeface="Aldrich"/>
                <a:ea typeface="Aldrich"/>
                <a:cs typeface="Aldrich"/>
                <a:sym typeface="Aldrich"/>
              </a:defRPr>
            </a:lvl4pPr>
            <a:lvl5pPr lvl="4" rtl="0">
              <a:lnSpc>
                <a:spcPct val="100000"/>
              </a:lnSpc>
              <a:spcBef>
                <a:spcPts val="0"/>
              </a:spcBef>
              <a:spcAft>
                <a:spcPts val="0"/>
              </a:spcAft>
              <a:buNone/>
              <a:defRPr b="1">
                <a:solidFill>
                  <a:schemeClr val="accent5"/>
                </a:solidFill>
                <a:latin typeface="Aldrich"/>
                <a:ea typeface="Aldrich"/>
                <a:cs typeface="Aldrich"/>
                <a:sym typeface="Aldrich"/>
              </a:defRPr>
            </a:lvl5pPr>
            <a:lvl6pPr lvl="5" rtl="0">
              <a:lnSpc>
                <a:spcPct val="100000"/>
              </a:lnSpc>
              <a:spcBef>
                <a:spcPts val="0"/>
              </a:spcBef>
              <a:spcAft>
                <a:spcPts val="0"/>
              </a:spcAft>
              <a:buNone/>
              <a:defRPr b="1">
                <a:solidFill>
                  <a:schemeClr val="accent5"/>
                </a:solidFill>
                <a:latin typeface="Aldrich"/>
                <a:ea typeface="Aldrich"/>
                <a:cs typeface="Aldrich"/>
                <a:sym typeface="Aldrich"/>
              </a:defRPr>
            </a:lvl6pPr>
            <a:lvl7pPr lvl="6" rtl="0">
              <a:lnSpc>
                <a:spcPct val="100000"/>
              </a:lnSpc>
              <a:spcBef>
                <a:spcPts val="0"/>
              </a:spcBef>
              <a:spcAft>
                <a:spcPts val="0"/>
              </a:spcAft>
              <a:buNone/>
              <a:defRPr b="1">
                <a:solidFill>
                  <a:schemeClr val="accent5"/>
                </a:solidFill>
                <a:latin typeface="Aldrich"/>
                <a:ea typeface="Aldrich"/>
                <a:cs typeface="Aldrich"/>
                <a:sym typeface="Aldrich"/>
              </a:defRPr>
            </a:lvl7pPr>
            <a:lvl8pPr lvl="7" rtl="0">
              <a:lnSpc>
                <a:spcPct val="100000"/>
              </a:lnSpc>
              <a:spcBef>
                <a:spcPts val="0"/>
              </a:spcBef>
              <a:spcAft>
                <a:spcPts val="0"/>
              </a:spcAft>
              <a:buNone/>
              <a:defRPr b="1">
                <a:solidFill>
                  <a:schemeClr val="accent5"/>
                </a:solidFill>
                <a:latin typeface="Aldrich"/>
                <a:ea typeface="Aldrich"/>
                <a:cs typeface="Aldrich"/>
                <a:sym typeface="Aldrich"/>
              </a:defRPr>
            </a:lvl8pPr>
            <a:lvl9pPr lvl="8" rtl="0">
              <a:lnSpc>
                <a:spcPct val="100000"/>
              </a:lnSpc>
              <a:spcBef>
                <a:spcPts val="0"/>
              </a:spcBef>
              <a:spcAft>
                <a:spcPts val="0"/>
              </a:spcAft>
              <a:buNone/>
              <a:defRPr b="1">
                <a:solidFill>
                  <a:schemeClr val="accent5"/>
                </a:solidFill>
                <a:latin typeface="Aldrich"/>
                <a:ea typeface="Aldrich"/>
                <a:cs typeface="Aldrich"/>
                <a:sym typeface="Aldrich"/>
              </a:defRPr>
            </a:lvl9pPr>
          </a:lstStyle>
          <a:p/>
        </p:txBody>
      </p:sp>
      <p:sp>
        <p:nvSpPr>
          <p:cNvPr id="340" name="Google Shape;340;p17"/>
          <p:cNvSpPr txBox="1"/>
          <p:nvPr>
            <p:ph idx="3" type="subTitle"/>
          </p:nvPr>
        </p:nvSpPr>
        <p:spPr>
          <a:xfrm>
            <a:off x="1297865" y="3645247"/>
            <a:ext cx="2218500" cy="459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accent5"/>
              </a:buClr>
              <a:buSzPts val="1600"/>
              <a:buNone/>
              <a:defRPr sz="1600">
                <a:solidFill>
                  <a:schemeClr val="accent5"/>
                </a:solidFill>
              </a:defRPr>
            </a:lvl1pPr>
            <a:lvl2pPr lvl="1" rtl="0">
              <a:spcBef>
                <a:spcPts val="0"/>
              </a:spcBef>
              <a:spcAft>
                <a:spcPts val="0"/>
              </a:spcAft>
              <a:buClr>
                <a:schemeClr val="accent5"/>
              </a:buClr>
              <a:buSzPts val="1400"/>
              <a:buNone/>
              <a:defRPr>
                <a:solidFill>
                  <a:schemeClr val="accent5"/>
                </a:solidFill>
              </a:defRPr>
            </a:lvl2pPr>
            <a:lvl3pPr lvl="2" rtl="0">
              <a:spcBef>
                <a:spcPts val="1600"/>
              </a:spcBef>
              <a:spcAft>
                <a:spcPts val="0"/>
              </a:spcAft>
              <a:buClr>
                <a:schemeClr val="accent5"/>
              </a:buClr>
              <a:buSzPts val="1400"/>
              <a:buNone/>
              <a:defRPr>
                <a:solidFill>
                  <a:schemeClr val="accent5"/>
                </a:solidFill>
              </a:defRPr>
            </a:lvl3pPr>
            <a:lvl4pPr lvl="3" rtl="0">
              <a:spcBef>
                <a:spcPts val="1600"/>
              </a:spcBef>
              <a:spcAft>
                <a:spcPts val="0"/>
              </a:spcAft>
              <a:buClr>
                <a:schemeClr val="accent5"/>
              </a:buClr>
              <a:buSzPts val="1400"/>
              <a:buNone/>
              <a:defRPr>
                <a:solidFill>
                  <a:schemeClr val="accent5"/>
                </a:solidFill>
              </a:defRPr>
            </a:lvl4pPr>
            <a:lvl5pPr lvl="4" rtl="0">
              <a:spcBef>
                <a:spcPts val="1600"/>
              </a:spcBef>
              <a:spcAft>
                <a:spcPts val="0"/>
              </a:spcAft>
              <a:buClr>
                <a:schemeClr val="accent5"/>
              </a:buClr>
              <a:buSzPts val="1400"/>
              <a:buNone/>
              <a:defRPr>
                <a:solidFill>
                  <a:schemeClr val="accent5"/>
                </a:solidFill>
              </a:defRPr>
            </a:lvl5pPr>
            <a:lvl6pPr lvl="5" rtl="0">
              <a:spcBef>
                <a:spcPts val="1600"/>
              </a:spcBef>
              <a:spcAft>
                <a:spcPts val="0"/>
              </a:spcAft>
              <a:buClr>
                <a:schemeClr val="accent5"/>
              </a:buClr>
              <a:buSzPts val="1400"/>
              <a:buNone/>
              <a:defRPr>
                <a:solidFill>
                  <a:schemeClr val="accent5"/>
                </a:solidFill>
              </a:defRPr>
            </a:lvl6pPr>
            <a:lvl7pPr lvl="6" rtl="0">
              <a:spcBef>
                <a:spcPts val="1600"/>
              </a:spcBef>
              <a:spcAft>
                <a:spcPts val="0"/>
              </a:spcAft>
              <a:buClr>
                <a:schemeClr val="accent5"/>
              </a:buClr>
              <a:buSzPts val="1400"/>
              <a:buNone/>
              <a:defRPr>
                <a:solidFill>
                  <a:schemeClr val="accent5"/>
                </a:solidFill>
              </a:defRPr>
            </a:lvl7pPr>
            <a:lvl8pPr lvl="7" rtl="0">
              <a:spcBef>
                <a:spcPts val="1600"/>
              </a:spcBef>
              <a:spcAft>
                <a:spcPts val="0"/>
              </a:spcAft>
              <a:buClr>
                <a:schemeClr val="accent5"/>
              </a:buClr>
              <a:buSzPts val="1400"/>
              <a:buNone/>
              <a:defRPr>
                <a:solidFill>
                  <a:schemeClr val="accent5"/>
                </a:solidFill>
              </a:defRPr>
            </a:lvl8pPr>
            <a:lvl9pPr lvl="8" rtl="0">
              <a:spcBef>
                <a:spcPts val="1600"/>
              </a:spcBef>
              <a:spcAft>
                <a:spcPts val="1600"/>
              </a:spcAft>
              <a:buClr>
                <a:schemeClr val="accent5"/>
              </a:buClr>
              <a:buSzPts val="1400"/>
              <a:buNone/>
              <a:defRPr>
                <a:solidFill>
                  <a:schemeClr val="accent5"/>
                </a:solidFill>
              </a:defRPr>
            </a:lvl9pPr>
          </a:lstStyle>
          <a:p/>
        </p:txBody>
      </p:sp>
      <p:sp>
        <p:nvSpPr>
          <p:cNvPr id="341" name="Google Shape;341;p17"/>
          <p:cNvSpPr txBox="1"/>
          <p:nvPr>
            <p:ph idx="4" type="subTitle"/>
          </p:nvPr>
        </p:nvSpPr>
        <p:spPr>
          <a:xfrm>
            <a:off x="5627635" y="3645247"/>
            <a:ext cx="2218500" cy="45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5"/>
              </a:buClr>
              <a:buSzPts val="1600"/>
              <a:buNone/>
              <a:defRPr sz="1600">
                <a:solidFill>
                  <a:schemeClr val="accent5"/>
                </a:solidFill>
              </a:defRPr>
            </a:lvl1pPr>
            <a:lvl2pPr lvl="1" rtl="0">
              <a:spcBef>
                <a:spcPts val="0"/>
              </a:spcBef>
              <a:spcAft>
                <a:spcPts val="0"/>
              </a:spcAft>
              <a:buClr>
                <a:schemeClr val="accent5"/>
              </a:buClr>
              <a:buSzPts val="1400"/>
              <a:buNone/>
              <a:defRPr>
                <a:solidFill>
                  <a:schemeClr val="accent5"/>
                </a:solidFill>
              </a:defRPr>
            </a:lvl2pPr>
            <a:lvl3pPr lvl="2" rtl="0">
              <a:spcBef>
                <a:spcPts val="1600"/>
              </a:spcBef>
              <a:spcAft>
                <a:spcPts val="0"/>
              </a:spcAft>
              <a:buClr>
                <a:schemeClr val="accent5"/>
              </a:buClr>
              <a:buSzPts val="1400"/>
              <a:buNone/>
              <a:defRPr>
                <a:solidFill>
                  <a:schemeClr val="accent5"/>
                </a:solidFill>
              </a:defRPr>
            </a:lvl3pPr>
            <a:lvl4pPr lvl="3" rtl="0">
              <a:spcBef>
                <a:spcPts val="1600"/>
              </a:spcBef>
              <a:spcAft>
                <a:spcPts val="0"/>
              </a:spcAft>
              <a:buClr>
                <a:schemeClr val="accent5"/>
              </a:buClr>
              <a:buSzPts val="1400"/>
              <a:buNone/>
              <a:defRPr>
                <a:solidFill>
                  <a:schemeClr val="accent5"/>
                </a:solidFill>
              </a:defRPr>
            </a:lvl4pPr>
            <a:lvl5pPr lvl="4" rtl="0">
              <a:spcBef>
                <a:spcPts val="1600"/>
              </a:spcBef>
              <a:spcAft>
                <a:spcPts val="0"/>
              </a:spcAft>
              <a:buClr>
                <a:schemeClr val="accent5"/>
              </a:buClr>
              <a:buSzPts val="1400"/>
              <a:buNone/>
              <a:defRPr>
                <a:solidFill>
                  <a:schemeClr val="accent5"/>
                </a:solidFill>
              </a:defRPr>
            </a:lvl5pPr>
            <a:lvl6pPr lvl="5" rtl="0">
              <a:spcBef>
                <a:spcPts val="1600"/>
              </a:spcBef>
              <a:spcAft>
                <a:spcPts val="0"/>
              </a:spcAft>
              <a:buClr>
                <a:schemeClr val="accent5"/>
              </a:buClr>
              <a:buSzPts val="1400"/>
              <a:buNone/>
              <a:defRPr>
                <a:solidFill>
                  <a:schemeClr val="accent5"/>
                </a:solidFill>
              </a:defRPr>
            </a:lvl6pPr>
            <a:lvl7pPr lvl="6" rtl="0">
              <a:spcBef>
                <a:spcPts val="1600"/>
              </a:spcBef>
              <a:spcAft>
                <a:spcPts val="0"/>
              </a:spcAft>
              <a:buClr>
                <a:schemeClr val="accent5"/>
              </a:buClr>
              <a:buSzPts val="1400"/>
              <a:buNone/>
              <a:defRPr>
                <a:solidFill>
                  <a:schemeClr val="accent5"/>
                </a:solidFill>
              </a:defRPr>
            </a:lvl7pPr>
            <a:lvl8pPr lvl="7" rtl="0">
              <a:spcBef>
                <a:spcPts val="1600"/>
              </a:spcBef>
              <a:spcAft>
                <a:spcPts val="0"/>
              </a:spcAft>
              <a:buClr>
                <a:schemeClr val="accent5"/>
              </a:buClr>
              <a:buSzPts val="1400"/>
              <a:buNone/>
              <a:defRPr>
                <a:solidFill>
                  <a:schemeClr val="accent5"/>
                </a:solidFill>
              </a:defRPr>
            </a:lvl8pPr>
            <a:lvl9pPr lvl="8" rtl="0">
              <a:spcBef>
                <a:spcPts val="1600"/>
              </a:spcBef>
              <a:spcAft>
                <a:spcPts val="1600"/>
              </a:spcAft>
              <a:buClr>
                <a:schemeClr val="accent5"/>
              </a:buClr>
              <a:buSzPts val="1400"/>
              <a:buNone/>
              <a:defRPr>
                <a:solidFill>
                  <a:schemeClr val="accent5"/>
                </a:solidFill>
              </a:defRPr>
            </a:lvl9pPr>
          </a:lstStyle>
          <a:p/>
        </p:txBody>
      </p:sp>
      <p:sp>
        <p:nvSpPr>
          <p:cNvPr id="342" name="Google Shape;342;p17"/>
          <p:cNvSpPr txBox="1"/>
          <p:nvPr>
            <p:ph idx="5" type="subTitle"/>
          </p:nvPr>
        </p:nvSpPr>
        <p:spPr>
          <a:xfrm>
            <a:off x="2117765" y="1709641"/>
            <a:ext cx="1398600" cy="405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1800">
                <a:solidFill>
                  <a:schemeClr val="accent5"/>
                </a:solidFill>
                <a:latin typeface="Aldrich"/>
                <a:ea typeface="Aldrich"/>
                <a:cs typeface="Aldrich"/>
                <a:sym typeface="Aldrich"/>
              </a:defRPr>
            </a:lvl1pPr>
            <a:lvl2pPr lvl="1" rtl="0" algn="r">
              <a:lnSpc>
                <a:spcPct val="100000"/>
              </a:lnSpc>
              <a:spcBef>
                <a:spcPts val="0"/>
              </a:spcBef>
              <a:spcAft>
                <a:spcPts val="0"/>
              </a:spcAft>
              <a:buNone/>
              <a:defRPr b="1">
                <a:solidFill>
                  <a:schemeClr val="accent5"/>
                </a:solidFill>
                <a:latin typeface="Aldrich"/>
                <a:ea typeface="Aldrich"/>
                <a:cs typeface="Aldrich"/>
                <a:sym typeface="Aldrich"/>
              </a:defRPr>
            </a:lvl2pPr>
            <a:lvl3pPr lvl="2" rtl="0" algn="r">
              <a:lnSpc>
                <a:spcPct val="100000"/>
              </a:lnSpc>
              <a:spcBef>
                <a:spcPts val="0"/>
              </a:spcBef>
              <a:spcAft>
                <a:spcPts val="0"/>
              </a:spcAft>
              <a:buNone/>
              <a:defRPr b="1">
                <a:solidFill>
                  <a:schemeClr val="accent5"/>
                </a:solidFill>
                <a:latin typeface="Aldrich"/>
                <a:ea typeface="Aldrich"/>
                <a:cs typeface="Aldrich"/>
                <a:sym typeface="Aldrich"/>
              </a:defRPr>
            </a:lvl3pPr>
            <a:lvl4pPr lvl="3" rtl="0" algn="r">
              <a:lnSpc>
                <a:spcPct val="100000"/>
              </a:lnSpc>
              <a:spcBef>
                <a:spcPts val="0"/>
              </a:spcBef>
              <a:spcAft>
                <a:spcPts val="0"/>
              </a:spcAft>
              <a:buNone/>
              <a:defRPr b="1">
                <a:solidFill>
                  <a:schemeClr val="accent5"/>
                </a:solidFill>
                <a:latin typeface="Aldrich"/>
                <a:ea typeface="Aldrich"/>
                <a:cs typeface="Aldrich"/>
                <a:sym typeface="Aldrich"/>
              </a:defRPr>
            </a:lvl4pPr>
            <a:lvl5pPr lvl="4" rtl="0" algn="r">
              <a:lnSpc>
                <a:spcPct val="100000"/>
              </a:lnSpc>
              <a:spcBef>
                <a:spcPts val="0"/>
              </a:spcBef>
              <a:spcAft>
                <a:spcPts val="0"/>
              </a:spcAft>
              <a:buNone/>
              <a:defRPr b="1">
                <a:solidFill>
                  <a:schemeClr val="accent5"/>
                </a:solidFill>
                <a:latin typeface="Aldrich"/>
                <a:ea typeface="Aldrich"/>
                <a:cs typeface="Aldrich"/>
                <a:sym typeface="Aldrich"/>
              </a:defRPr>
            </a:lvl5pPr>
            <a:lvl6pPr lvl="5" rtl="0" algn="r">
              <a:lnSpc>
                <a:spcPct val="100000"/>
              </a:lnSpc>
              <a:spcBef>
                <a:spcPts val="0"/>
              </a:spcBef>
              <a:spcAft>
                <a:spcPts val="0"/>
              </a:spcAft>
              <a:buNone/>
              <a:defRPr b="1">
                <a:solidFill>
                  <a:schemeClr val="accent5"/>
                </a:solidFill>
                <a:latin typeface="Aldrich"/>
                <a:ea typeface="Aldrich"/>
                <a:cs typeface="Aldrich"/>
                <a:sym typeface="Aldrich"/>
              </a:defRPr>
            </a:lvl6pPr>
            <a:lvl7pPr lvl="6" rtl="0" algn="r">
              <a:lnSpc>
                <a:spcPct val="100000"/>
              </a:lnSpc>
              <a:spcBef>
                <a:spcPts val="0"/>
              </a:spcBef>
              <a:spcAft>
                <a:spcPts val="0"/>
              </a:spcAft>
              <a:buNone/>
              <a:defRPr b="1">
                <a:solidFill>
                  <a:schemeClr val="accent5"/>
                </a:solidFill>
                <a:latin typeface="Aldrich"/>
                <a:ea typeface="Aldrich"/>
                <a:cs typeface="Aldrich"/>
                <a:sym typeface="Aldrich"/>
              </a:defRPr>
            </a:lvl7pPr>
            <a:lvl8pPr lvl="7" rtl="0" algn="r">
              <a:lnSpc>
                <a:spcPct val="100000"/>
              </a:lnSpc>
              <a:spcBef>
                <a:spcPts val="0"/>
              </a:spcBef>
              <a:spcAft>
                <a:spcPts val="0"/>
              </a:spcAft>
              <a:buNone/>
              <a:defRPr b="1">
                <a:solidFill>
                  <a:schemeClr val="accent5"/>
                </a:solidFill>
                <a:latin typeface="Aldrich"/>
                <a:ea typeface="Aldrich"/>
                <a:cs typeface="Aldrich"/>
                <a:sym typeface="Aldrich"/>
              </a:defRPr>
            </a:lvl8pPr>
            <a:lvl9pPr lvl="8" rtl="0" algn="r">
              <a:lnSpc>
                <a:spcPct val="100000"/>
              </a:lnSpc>
              <a:spcBef>
                <a:spcPts val="0"/>
              </a:spcBef>
              <a:spcAft>
                <a:spcPts val="0"/>
              </a:spcAft>
              <a:buNone/>
              <a:defRPr b="1">
                <a:solidFill>
                  <a:schemeClr val="accent5"/>
                </a:solidFill>
                <a:latin typeface="Aldrich"/>
                <a:ea typeface="Aldrich"/>
                <a:cs typeface="Aldrich"/>
                <a:sym typeface="Aldrich"/>
              </a:defRPr>
            </a:lvl9pPr>
          </a:lstStyle>
          <a:p/>
        </p:txBody>
      </p:sp>
      <p:sp>
        <p:nvSpPr>
          <p:cNvPr id="343" name="Google Shape;343;p17"/>
          <p:cNvSpPr txBox="1"/>
          <p:nvPr>
            <p:ph idx="6" type="subTitle"/>
          </p:nvPr>
        </p:nvSpPr>
        <p:spPr>
          <a:xfrm>
            <a:off x="5627635" y="1709641"/>
            <a:ext cx="1398600" cy="40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1800">
                <a:solidFill>
                  <a:schemeClr val="accent5"/>
                </a:solidFill>
                <a:latin typeface="Aldrich"/>
                <a:ea typeface="Aldrich"/>
                <a:cs typeface="Aldrich"/>
                <a:sym typeface="Aldrich"/>
              </a:defRPr>
            </a:lvl1pPr>
            <a:lvl2pPr lvl="1" rtl="0">
              <a:lnSpc>
                <a:spcPct val="100000"/>
              </a:lnSpc>
              <a:spcBef>
                <a:spcPts val="0"/>
              </a:spcBef>
              <a:spcAft>
                <a:spcPts val="0"/>
              </a:spcAft>
              <a:buNone/>
              <a:defRPr b="1">
                <a:solidFill>
                  <a:schemeClr val="accent5"/>
                </a:solidFill>
                <a:latin typeface="Aldrich"/>
                <a:ea typeface="Aldrich"/>
                <a:cs typeface="Aldrich"/>
                <a:sym typeface="Aldrich"/>
              </a:defRPr>
            </a:lvl2pPr>
            <a:lvl3pPr lvl="2" rtl="0">
              <a:lnSpc>
                <a:spcPct val="100000"/>
              </a:lnSpc>
              <a:spcBef>
                <a:spcPts val="0"/>
              </a:spcBef>
              <a:spcAft>
                <a:spcPts val="0"/>
              </a:spcAft>
              <a:buNone/>
              <a:defRPr b="1">
                <a:solidFill>
                  <a:schemeClr val="accent5"/>
                </a:solidFill>
                <a:latin typeface="Aldrich"/>
                <a:ea typeface="Aldrich"/>
                <a:cs typeface="Aldrich"/>
                <a:sym typeface="Aldrich"/>
              </a:defRPr>
            </a:lvl3pPr>
            <a:lvl4pPr lvl="3" rtl="0">
              <a:lnSpc>
                <a:spcPct val="100000"/>
              </a:lnSpc>
              <a:spcBef>
                <a:spcPts val="0"/>
              </a:spcBef>
              <a:spcAft>
                <a:spcPts val="0"/>
              </a:spcAft>
              <a:buNone/>
              <a:defRPr b="1">
                <a:solidFill>
                  <a:schemeClr val="accent5"/>
                </a:solidFill>
                <a:latin typeface="Aldrich"/>
                <a:ea typeface="Aldrich"/>
                <a:cs typeface="Aldrich"/>
                <a:sym typeface="Aldrich"/>
              </a:defRPr>
            </a:lvl4pPr>
            <a:lvl5pPr lvl="4" rtl="0">
              <a:lnSpc>
                <a:spcPct val="100000"/>
              </a:lnSpc>
              <a:spcBef>
                <a:spcPts val="0"/>
              </a:spcBef>
              <a:spcAft>
                <a:spcPts val="0"/>
              </a:spcAft>
              <a:buNone/>
              <a:defRPr b="1">
                <a:solidFill>
                  <a:schemeClr val="accent5"/>
                </a:solidFill>
                <a:latin typeface="Aldrich"/>
                <a:ea typeface="Aldrich"/>
                <a:cs typeface="Aldrich"/>
                <a:sym typeface="Aldrich"/>
              </a:defRPr>
            </a:lvl5pPr>
            <a:lvl6pPr lvl="5" rtl="0">
              <a:lnSpc>
                <a:spcPct val="100000"/>
              </a:lnSpc>
              <a:spcBef>
                <a:spcPts val="0"/>
              </a:spcBef>
              <a:spcAft>
                <a:spcPts val="0"/>
              </a:spcAft>
              <a:buNone/>
              <a:defRPr b="1">
                <a:solidFill>
                  <a:schemeClr val="accent5"/>
                </a:solidFill>
                <a:latin typeface="Aldrich"/>
                <a:ea typeface="Aldrich"/>
                <a:cs typeface="Aldrich"/>
                <a:sym typeface="Aldrich"/>
              </a:defRPr>
            </a:lvl6pPr>
            <a:lvl7pPr lvl="6" rtl="0">
              <a:lnSpc>
                <a:spcPct val="100000"/>
              </a:lnSpc>
              <a:spcBef>
                <a:spcPts val="0"/>
              </a:spcBef>
              <a:spcAft>
                <a:spcPts val="0"/>
              </a:spcAft>
              <a:buNone/>
              <a:defRPr b="1">
                <a:solidFill>
                  <a:schemeClr val="accent5"/>
                </a:solidFill>
                <a:latin typeface="Aldrich"/>
                <a:ea typeface="Aldrich"/>
                <a:cs typeface="Aldrich"/>
                <a:sym typeface="Aldrich"/>
              </a:defRPr>
            </a:lvl7pPr>
            <a:lvl8pPr lvl="7" rtl="0">
              <a:lnSpc>
                <a:spcPct val="100000"/>
              </a:lnSpc>
              <a:spcBef>
                <a:spcPts val="0"/>
              </a:spcBef>
              <a:spcAft>
                <a:spcPts val="0"/>
              </a:spcAft>
              <a:buNone/>
              <a:defRPr b="1">
                <a:solidFill>
                  <a:schemeClr val="accent5"/>
                </a:solidFill>
                <a:latin typeface="Aldrich"/>
                <a:ea typeface="Aldrich"/>
                <a:cs typeface="Aldrich"/>
                <a:sym typeface="Aldrich"/>
              </a:defRPr>
            </a:lvl8pPr>
            <a:lvl9pPr lvl="8" rtl="0">
              <a:lnSpc>
                <a:spcPct val="100000"/>
              </a:lnSpc>
              <a:spcBef>
                <a:spcPts val="0"/>
              </a:spcBef>
              <a:spcAft>
                <a:spcPts val="0"/>
              </a:spcAft>
              <a:buNone/>
              <a:defRPr b="1">
                <a:solidFill>
                  <a:schemeClr val="accent5"/>
                </a:solidFill>
                <a:latin typeface="Aldrich"/>
                <a:ea typeface="Aldrich"/>
                <a:cs typeface="Aldrich"/>
                <a:sym typeface="Aldrich"/>
              </a:defRPr>
            </a:lvl9pPr>
          </a:lstStyle>
          <a:p/>
        </p:txBody>
      </p:sp>
      <p:sp>
        <p:nvSpPr>
          <p:cNvPr id="344" name="Google Shape;344;p17"/>
          <p:cNvSpPr txBox="1"/>
          <p:nvPr>
            <p:ph idx="7" type="subTitle"/>
          </p:nvPr>
        </p:nvSpPr>
        <p:spPr>
          <a:xfrm>
            <a:off x="1297865" y="2125989"/>
            <a:ext cx="2218500" cy="459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accent5"/>
              </a:buClr>
              <a:buSzPts val="1600"/>
              <a:buNone/>
              <a:defRPr sz="1600">
                <a:solidFill>
                  <a:schemeClr val="accent5"/>
                </a:solidFill>
              </a:defRPr>
            </a:lvl1pPr>
            <a:lvl2pPr lvl="1" rtl="0">
              <a:spcBef>
                <a:spcPts val="0"/>
              </a:spcBef>
              <a:spcAft>
                <a:spcPts val="0"/>
              </a:spcAft>
              <a:buClr>
                <a:schemeClr val="accent5"/>
              </a:buClr>
              <a:buSzPts val="1400"/>
              <a:buNone/>
              <a:defRPr>
                <a:solidFill>
                  <a:schemeClr val="accent5"/>
                </a:solidFill>
              </a:defRPr>
            </a:lvl2pPr>
            <a:lvl3pPr lvl="2" rtl="0">
              <a:spcBef>
                <a:spcPts val="1600"/>
              </a:spcBef>
              <a:spcAft>
                <a:spcPts val="0"/>
              </a:spcAft>
              <a:buClr>
                <a:schemeClr val="accent5"/>
              </a:buClr>
              <a:buSzPts val="1400"/>
              <a:buNone/>
              <a:defRPr>
                <a:solidFill>
                  <a:schemeClr val="accent5"/>
                </a:solidFill>
              </a:defRPr>
            </a:lvl3pPr>
            <a:lvl4pPr lvl="3" rtl="0">
              <a:spcBef>
                <a:spcPts val="1600"/>
              </a:spcBef>
              <a:spcAft>
                <a:spcPts val="0"/>
              </a:spcAft>
              <a:buClr>
                <a:schemeClr val="accent5"/>
              </a:buClr>
              <a:buSzPts val="1400"/>
              <a:buNone/>
              <a:defRPr>
                <a:solidFill>
                  <a:schemeClr val="accent5"/>
                </a:solidFill>
              </a:defRPr>
            </a:lvl4pPr>
            <a:lvl5pPr lvl="4" rtl="0">
              <a:spcBef>
                <a:spcPts val="1600"/>
              </a:spcBef>
              <a:spcAft>
                <a:spcPts val="0"/>
              </a:spcAft>
              <a:buClr>
                <a:schemeClr val="accent5"/>
              </a:buClr>
              <a:buSzPts val="1400"/>
              <a:buNone/>
              <a:defRPr>
                <a:solidFill>
                  <a:schemeClr val="accent5"/>
                </a:solidFill>
              </a:defRPr>
            </a:lvl5pPr>
            <a:lvl6pPr lvl="5" rtl="0">
              <a:spcBef>
                <a:spcPts val="1600"/>
              </a:spcBef>
              <a:spcAft>
                <a:spcPts val="0"/>
              </a:spcAft>
              <a:buClr>
                <a:schemeClr val="accent5"/>
              </a:buClr>
              <a:buSzPts val="1400"/>
              <a:buNone/>
              <a:defRPr>
                <a:solidFill>
                  <a:schemeClr val="accent5"/>
                </a:solidFill>
              </a:defRPr>
            </a:lvl6pPr>
            <a:lvl7pPr lvl="6" rtl="0">
              <a:spcBef>
                <a:spcPts val="1600"/>
              </a:spcBef>
              <a:spcAft>
                <a:spcPts val="0"/>
              </a:spcAft>
              <a:buClr>
                <a:schemeClr val="accent5"/>
              </a:buClr>
              <a:buSzPts val="1400"/>
              <a:buNone/>
              <a:defRPr>
                <a:solidFill>
                  <a:schemeClr val="accent5"/>
                </a:solidFill>
              </a:defRPr>
            </a:lvl7pPr>
            <a:lvl8pPr lvl="7" rtl="0">
              <a:spcBef>
                <a:spcPts val="1600"/>
              </a:spcBef>
              <a:spcAft>
                <a:spcPts val="0"/>
              </a:spcAft>
              <a:buClr>
                <a:schemeClr val="accent5"/>
              </a:buClr>
              <a:buSzPts val="1400"/>
              <a:buNone/>
              <a:defRPr>
                <a:solidFill>
                  <a:schemeClr val="accent5"/>
                </a:solidFill>
              </a:defRPr>
            </a:lvl8pPr>
            <a:lvl9pPr lvl="8" rtl="0">
              <a:spcBef>
                <a:spcPts val="1600"/>
              </a:spcBef>
              <a:spcAft>
                <a:spcPts val="1600"/>
              </a:spcAft>
              <a:buClr>
                <a:schemeClr val="accent5"/>
              </a:buClr>
              <a:buSzPts val="1400"/>
              <a:buNone/>
              <a:defRPr>
                <a:solidFill>
                  <a:schemeClr val="accent5"/>
                </a:solidFill>
              </a:defRPr>
            </a:lvl9pPr>
          </a:lstStyle>
          <a:p/>
        </p:txBody>
      </p:sp>
      <p:sp>
        <p:nvSpPr>
          <p:cNvPr id="345" name="Google Shape;345;p17"/>
          <p:cNvSpPr txBox="1"/>
          <p:nvPr>
            <p:ph idx="8" type="subTitle"/>
          </p:nvPr>
        </p:nvSpPr>
        <p:spPr>
          <a:xfrm>
            <a:off x="5627635" y="2125989"/>
            <a:ext cx="2218500" cy="45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5"/>
              </a:buClr>
              <a:buSzPts val="1600"/>
              <a:buNone/>
              <a:defRPr sz="1600">
                <a:solidFill>
                  <a:schemeClr val="accent5"/>
                </a:solidFill>
              </a:defRPr>
            </a:lvl1pPr>
            <a:lvl2pPr lvl="1" rtl="0">
              <a:spcBef>
                <a:spcPts val="0"/>
              </a:spcBef>
              <a:spcAft>
                <a:spcPts val="0"/>
              </a:spcAft>
              <a:buClr>
                <a:schemeClr val="accent5"/>
              </a:buClr>
              <a:buSzPts val="1400"/>
              <a:buNone/>
              <a:defRPr>
                <a:solidFill>
                  <a:schemeClr val="accent5"/>
                </a:solidFill>
              </a:defRPr>
            </a:lvl2pPr>
            <a:lvl3pPr lvl="2" rtl="0">
              <a:spcBef>
                <a:spcPts val="1600"/>
              </a:spcBef>
              <a:spcAft>
                <a:spcPts val="0"/>
              </a:spcAft>
              <a:buClr>
                <a:schemeClr val="accent5"/>
              </a:buClr>
              <a:buSzPts val="1400"/>
              <a:buNone/>
              <a:defRPr>
                <a:solidFill>
                  <a:schemeClr val="accent5"/>
                </a:solidFill>
              </a:defRPr>
            </a:lvl3pPr>
            <a:lvl4pPr lvl="3" rtl="0">
              <a:spcBef>
                <a:spcPts val="1600"/>
              </a:spcBef>
              <a:spcAft>
                <a:spcPts val="0"/>
              </a:spcAft>
              <a:buClr>
                <a:schemeClr val="accent5"/>
              </a:buClr>
              <a:buSzPts val="1400"/>
              <a:buNone/>
              <a:defRPr>
                <a:solidFill>
                  <a:schemeClr val="accent5"/>
                </a:solidFill>
              </a:defRPr>
            </a:lvl4pPr>
            <a:lvl5pPr lvl="4" rtl="0">
              <a:spcBef>
                <a:spcPts val="1600"/>
              </a:spcBef>
              <a:spcAft>
                <a:spcPts val="0"/>
              </a:spcAft>
              <a:buClr>
                <a:schemeClr val="accent5"/>
              </a:buClr>
              <a:buSzPts val="1400"/>
              <a:buNone/>
              <a:defRPr>
                <a:solidFill>
                  <a:schemeClr val="accent5"/>
                </a:solidFill>
              </a:defRPr>
            </a:lvl5pPr>
            <a:lvl6pPr lvl="5" rtl="0">
              <a:spcBef>
                <a:spcPts val="1600"/>
              </a:spcBef>
              <a:spcAft>
                <a:spcPts val="0"/>
              </a:spcAft>
              <a:buClr>
                <a:schemeClr val="accent5"/>
              </a:buClr>
              <a:buSzPts val="1400"/>
              <a:buNone/>
              <a:defRPr>
                <a:solidFill>
                  <a:schemeClr val="accent5"/>
                </a:solidFill>
              </a:defRPr>
            </a:lvl6pPr>
            <a:lvl7pPr lvl="6" rtl="0">
              <a:spcBef>
                <a:spcPts val="1600"/>
              </a:spcBef>
              <a:spcAft>
                <a:spcPts val="0"/>
              </a:spcAft>
              <a:buClr>
                <a:schemeClr val="accent5"/>
              </a:buClr>
              <a:buSzPts val="1400"/>
              <a:buNone/>
              <a:defRPr>
                <a:solidFill>
                  <a:schemeClr val="accent5"/>
                </a:solidFill>
              </a:defRPr>
            </a:lvl7pPr>
            <a:lvl8pPr lvl="7" rtl="0">
              <a:spcBef>
                <a:spcPts val="1600"/>
              </a:spcBef>
              <a:spcAft>
                <a:spcPts val="0"/>
              </a:spcAft>
              <a:buClr>
                <a:schemeClr val="accent5"/>
              </a:buClr>
              <a:buSzPts val="1400"/>
              <a:buNone/>
              <a:defRPr>
                <a:solidFill>
                  <a:schemeClr val="accent5"/>
                </a:solidFill>
              </a:defRPr>
            </a:lvl8pPr>
            <a:lvl9pPr lvl="8" rtl="0">
              <a:spcBef>
                <a:spcPts val="1600"/>
              </a:spcBef>
              <a:spcAft>
                <a:spcPts val="1600"/>
              </a:spcAft>
              <a:buClr>
                <a:schemeClr val="accent5"/>
              </a:buClr>
              <a:buSzPts val="1400"/>
              <a:buNone/>
              <a:defRPr>
                <a:solidFill>
                  <a:schemeClr val="accent5"/>
                </a:solidFill>
              </a:defRPr>
            </a:lvl9pPr>
          </a:lstStyle>
          <a:p/>
        </p:txBody>
      </p:sp>
      <p:sp>
        <p:nvSpPr>
          <p:cNvPr id="346" name="Google Shape;346;p17"/>
          <p:cNvSpPr txBox="1"/>
          <p:nvPr>
            <p:ph type="title"/>
          </p:nvPr>
        </p:nvSpPr>
        <p:spPr>
          <a:xfrm>
            <a:off x="722375" y="530750"/>
            <a:ext cx="769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47" name="Google Shape;347;p17"/>
          <p:cNvGrpSpPr/>
          <p:nvPr/>
        </p:nvGrpSpPr>
        <p:grpSpPr>
          <a:xfrm rot="10308110">
            <a:off x="7728626" y="741469"/>
            <a:ext cx="1385958" cy="2705306"/>
            <a:chOff x="409722" y="228600"/>
            <a:chExt cx="1385931" cy="2705253"/>
          </a:xfrm>
        </p:grpSpPr>
        <p:grpSp>
          <p:nvGrpSpPr>
            <p:cNvPr id="348" name="Google Shape;348;p17"/>
            <p:cNvGrpSpPr/>
            <p:nvPr/>
          </p:nvGrpSpPr>
          <p:grpSpPr>
            <a:xfrm flipH="1" rot="-617154">
              <a:off x="575967" y="402323"/>
              <a:ext cx="1053440" cy="2450002"/>
              <a:chOff x="3817855" y="1437512"/>
              <a:chExt cx="541146" cy="1128254"/>
            </a:xfrm>
          </p:grpSpPr>
          <p:sp>
            <p:nvSpPr>
              <p:cNvPr id="349" name="Google Shape;349;p17"/>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17"/>
            <p:cNvSpPr/>
            <p:nvPr/>
          </p:nvSpPr>
          <p:spPr>
            <a:xfrm>
              <a:off x="1419225" y="228600"/>
              <a:ext cx="142800" cy="14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17"/>
          <p:cNvGrpSpPr/>
          <p:nvPr/>
        </p:nvGrpSpPr>
        <p:grpSpPr>
          <a:xfrm rot="-2972274">
            <a:off x="538275" y="2810662"/>
            <a:ext cx="1386048" cy="2705483"/>
            <a:chOff x="409722" y="228600"/>
            <a:chExt cx="1385931" cy="2705253"/>
          </a:xfrm>
        </p:grpSpPr>
        <p:grpSp>
          <p:nvGrpSpPr>
            <p:cNvPr id="353" name="Google Shape;353;p17"/>
            <p:cNvGrpSpPr/>
            <p:nvPr/>
          </p:nvGrpSpPr>
          <p:grpSpPr>
            <a:xfrm flipH="1" rot="-617154">
              <a:off x="575967" y="402323"/>
              <a:ext cx="1053440" cy="2450002"/>
              <a:chOff x="3817855" y="1437512"/>
              <a:chExt cx="541146" cy="1128254"/>
            </a:xfrm>
          </p:grpSpPr>
          <p:sp>
            <p:nvSpPr>
              <p:cNvPr id="354" name="Google Shape;354;p17"/>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17"/>
            <p:cNvSpPr/>
            <p:nvPr/>
          </p:nvSpPr>
          <p:spPr>
            <a:xfrm>
              <a:off x="1419225" y="228600"/>
              <a:ext cx="142800" cy="14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57" name="Shape 357"/>
        <p:cNvGrpSpPr/>
        <p:nvPr/>
      </p:nvGrpSpPr>
      <p:grpSpPr>
        <a:xfrm>
          <a:off x="0" y="0"/>
          <a:ext cx="0" cy="0"/>
          <a:chOff x="0" y="0"/>
          <a:chExt cx="0" cy="0"/>
        </a:xfrm>
      </p:grpSpPr>
      <p:grpSp>
        <p:nvGrpSpPr>
          <p:cNvPr id="358" name="Google Shape;358;p18"/>
          <p:cNvGrpSpPr/>
          <p:nvPr/>
        </p:nvGrpSpPr>
        <p:grpSpPr>
          <a:xfrm flipH="1">
            <a:off x="-24431" y="-29154"/>
            <a:ext cx="9177970" cy="5191717"/>
            <a:chOff x="-9546" y="-29154"/>
            <a:chExt cx="9177970" cy="5191717"/>
          </a:xfrm>
        </p:grpSpPr>
        <p:sp>
          <p:nvSpPr>
            <p:cNvPr id="359" name="Google Shape;359;p18"/>
            <p:cNvSpPr/>
            <p:nvPr/>
          </p:nvSpPr>
          <p:spPr>
            <a:xfrm>
              <a:off x="319050" y="283350"/>
              <a:ext cx="8505900" cy="45768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8"/>
            <p:cNvSpPr/>
            <p:nvPr/>
          </p:nvSpPr>
          <p:spPr>
            <a:xfrm>
              <a:off x="7068464" y="-29154"/>
              <a:ext cx="1600279" cy="1199565"/>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8"/>
            <p:cNvSpPr/>
            <p:nvPr/>
          </p:nvSpPr>
          <p:spPr>
            <a:xfrm>
              <a:off x="6578703" y="-6"/>
              <a:ext cx="1250846" cy="93763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8"/>
            <p:cNvSpPr/>
            <p:nvPr/>
          </p:nvSpPr>
          <p:spPr>
            <a:xfrm>
              <a:off x="743289" y="3897826"/>
              <a:ext cx="1664900" cy="1264737"/>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p:nvPr/>
          </p:nvSpPr>
          <p:spPr>
            <a:xfrm rot="10800000">
              <a:off x="-9546" y="3670090"/>
              <a:ext cx="1124791" cy="1067007"/>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7972342" y="1228724"/>
              <a:ext cx="1196082" cy="1134709"/>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18"/>
          <p:cNvGrpSpPr/>
          <p:nvPr/>
        </p:nvGrpSpPr>
        <p:grpSpPr>
          <a:xfrm>
            <a:off x="4281415" y="75177"/>
            <a:ext cx="581170" cy="125403"/>
            <a:chOff x="4685288" y="186288"/>
            <a:chExt cx="419375" cy="90485"/>
          </a:xfrm>
        </p:grpSpPr>
        <p:sp>
          <p:nvSpPr>
            <p:cNvPr id="366" name="Google Shape;366;p18"/>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18"/>
            <p:cNvGrpSpPr/>
            <p:nvPr/>
          </p:nvGrpSpPr>
          <p:grpSpPr>
            <a:xfrm>
              <a:off x="4685288" y="186300"/>
              <a:ext cx="419375" cy="90473"/>
              <a:chOff x="4390000" y="182175"/>
              <a:chExt cx="419375" cy="90473"/>
            </a:xfrm>
          </p:grpSpPr>
          <p:sp>
            <p:nvSpPr>
              <p:cNvPr id="368" name="Google Shape;368;p18"/>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0" name="Google Shape;370;p18"/>
          <p:cNvSpPr txBox="1"/>
          <p:nvPr>
            <p:ph idx="1" type="subTitle"/>
          </p:nvPr>
        </p:nvSpPr>
        <p:spPr>
          <a:xfrm>
            <a:off x="6169696" y="2166691"/>
            <a:ext cx="2263800" cy="44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1" name="Google Shape;371;p18"/>
          <p:cNvSpPr txBox="1"/>
          <p:nvPr>
            <p:ph idx="2" type="subTitle"/>
          </p:nvPr>
        </p:nvSpPr>
        <p:spPr>
          <a:xfrm>
            <a:off x="3845886" y="1860635"/>
            <a:ext cx="1452600" cy="25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Aldrich"/>
              <a:buNone/>
              <a:defRPr b="1">
                <a:latin typeface="Aldrich"/>
                <a:ea typeface="Aldrich"/>
                <a:cs typeface="Aldrich"/>
                <a:sym typeface="Aldrich"/>
              </a:defRPr>
            </a:lvl1pPr>
            <a:lvl2pPr lvl="1" rtl="0" algn="ctr">
              <a:lnSpc>
                <a:spcPct val="100000"/>
              </a:lnSpc>
              <a:spcBef>
                <a:spcPts val="0"/>
              </a:spcBef>
              <a:spcAft>
                <a:spcPts val="0"/>
              </a:spcAft>
              <a:buSzPts val="1600"/>
              <a:buFont typeface="Aldrich"/>
              <a:buNone/>
              <a:defRPr sz="1600">
                <a:latin typeface="Aldrich"/>
                <a:ea typeface="Aldrich"/>
                <a:cs typeface="Aldrich"/>
                <a:sym typeface="Aldrich"/>
              </a:defRPr>
            </a:lvl2pPr>
            <a:lvl3pPr lvl="2" rtl="0" algn="ctr">
              <a:lnSpc>
                <a:spcPct val="100000"/>
              </a:lnSpc>
              <a:spcBef>
                <a:spcPts val="0"/>
              </a:spcBef>
              <a:spcAft>
                <a:spcPts val="0"/>
              </a:spcAft>
              <a:buSzPts val="1600"/>
              <a:buFont typeface="Aldrich"/>
              <a:buNone/>
              <a:defRPr sz="1600">
                <a:latin typeface="Aldrich"/>
                <a:ea typeface="Aldrich"/>
                <a:cs typeface="Aldrich"/>
                <a:sym typeface="Aldrich"/>
              </a:defRPr>
            </a:lvl3pPr>
            <a:lvl4pPr lvl="3" rtl="0" algn="ctr">
              <a:lnSpc>
                <a:spcPct val="100000"/>
              </a:lnSpc>
              <a:spcBef>
                <a:spcPts val="0"/>
              </a:spcBef>
              <a:spcAft>
                <a:spcPts val="0"/>
              </a:spcAft>
              <a:buSzPts val="1600"/>
              <a:buFont typeface="Aldrich"/>
              <a:buNone/>
              <a:defRPr sz="1600">
                <a:latin typeface="Aldrich"/>
                <a:ea typeface="Aldrich"/>
                <a:cs typeface="Aldrich"/>
                <a:sym typeface="Aldrich"/>
              </a:defRPr>
            </a:lvl4pPr>
            <a:lvl5pPr lvl="4" rtl="0" algn="ctr">
              <a:lnSpc>
                <a:spcPct val="100000"/>
              </a:lnSpc>
              <a:spcBef>
                <a:spcPts val="0"/>
              </a:spcBef>
              <a:spcAft>
                <a:spcPts val="0"/>
              </a:spcAft>
              <a:buSzPts val="1600"/>
              <a:buFont typeface="Aldrich"/>
              <a:buNone/>
              <a:defRPr sz="1600">
                <a:latin typeface="Aldrich"/>
                <a:ea typeface="Aldrich"/>
                <a:cs typeface="Aldrich"/>
                <a:sym typeface="Aldrich"/>
              </a:defRPr>
            </a:lvl5pPr>
            <a:lvl6pPr lvl="5" rtl="0" algn="ctr">
              <a:lnSpc>
                <a:spcPct val="100000"/>
              </a:lnSpc>
              <a:spcBef>
                <a:spcPts val="0"/>
              </a:spcBef>
              <a:spcAft>
                <a:spcPts val="0"/>
              </a:spcAft>
              <a:buSzPts val="1600"/>
              <a:buFont typeface="Aldrich"/>
              <a:buNone/>
              <a:defRPr sz="1600">
                <a:latin typeface="Aldrich"/>
                <a:ea typeface="Aldrich"/>
                <a:cs typeface="Aldrich"/>
                <a:sym typeface="Aldrich"/>
              </a:defRPr>
            </a:lvl6pPr>
            <a:lvl7pPr lvl="6" rtl="0" algn="ctr">
              <a:lnSpc>
                <a:spcPct val="100000"/>
              </a:lnSpc>
              <a:spcBef>
                <a:spcPts val="0"/>
              </a:spcBef>
              <a:spcAft>
                <a:spcPts val="0"/>
              </a:spcAft>
              <a:buSzPts val="1600"/>
              <a:buFont typeface="Aldrich"/>
              <a:buNone/>
              <a:defRPr sz="1600">
                <a:latin typeface="Aldrich"/>
                <a:ea typeface="Aldrich"/>
                <a:cs typeface="Aldrich"/>
                <a:sym typeface="Aldrich"/>
              </a:defRPr>
            </a:lvl7pPr>
            <a:lvl8pPr lvl="7" rtl="0" algn="ctr">
              <a:lnSpc>
                <a:spcPct val="100000"/>
              </a:lnSpc>
              <a:spcBef>
                <a:spcPts val="0"/>
              </a:spcBef>
              <a:spcAft>
                <a:spcPts val="0"/>
              </a:spcAft>
              <a:buSzPts val="1600"/>
              <a:buFont typeface="Aldrich"/>
              <a:buNone/>
              <a:defRPr sz="1600">
                <a:latin typeface="Aldrich"/>
                <a:ea typeface="Aldrich"/>
                <a:cs typeface="Aldrich"/>
                <a:sym typeface="Aldrich"/>
              </a:defRPr>
            </a:lvl8pPr>
            <a:lvl9pPr lvl="8" rtl="0" algn="ctr">
              <a:lnSpc>
                <a:spcPct val="100000"/>
              </a:lnSpc>
              <a:spcBef>
                <a:spcPts val="0"/>
              </a:spcBef>
              <a:spcAft>
                <a:spcPts val="0"/>
              </a:spcAft>
              <a:buSzPts val="1600"/>
              <a:buFont typeface="Aldrich"/>
              <a:buNone/>
              <a:defRPr sz="1600">
                <a:latin typeface="Aldrich"/>
                <a:ea typeface="Aldrich"/>
                <a:cs typeface="Aldrich"/>
                <a:sym typeface="Aldrich"/>
              </a:defRPr>
            </a:lvl9pPr>
          </a:lstStyle>
          <a:p/>
        </p:txBody>
      </p:sp>
      <p:sp>
        <p:nvSpPr>
          <p:cNvPr id="372" name="Google Shape;372;p18"/>
          <p:cNvSpPr txBox="1"/>
          <p:nvPr>
            <p:ph idx="3" type="subTitle"/>
          </p:nvPr>
        </p:nvSpPr>
        <p:spPr>
          <a:xfrm>
            <a:off x="3438336" y="2165641"/>
            <a:ext cx="2267700" cy="44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3" name="Google Shape;373;p18"/>
          <p:cNvSpPr txBox="1"/>
          <p:nvPr>
            <p:ph idx="4" type="subTitle"/>
          </p:nvPr>
        </p:nvSpPr>
        <p:spPr>
          <a:xfrm>
            <a:off x="1116125" y="1858985"/>
            <a:ext cx="1452600" cy="25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Aldrich"/>
              <a:buNone/>
              <a:defRPr b="1">
                <a:latin typeface="Aldrich"/>
                <a:ea typeface="Aldrich"/>
                <a:cs typeface="Aldrich"/>
                <a:sym typeface="Aldrich"/>
              </a:defRPr>
            </a:lvl1pPr>
            <a:lvl2pPr lvl="1" rtl="0" algn="ctr">
              <a:lnSpc>
                <a:spcPct val="100000"/>
              </a:lnSpc>
              <a:spcBef>
                <a:spcPts val="0"/>
              </a:spcBef>
              <a:spcAft>
                <a:spcPts val="0"/>
              </a:spcAft>
              <a:buSzPts val="1600"/>
              <a:buFont typeface="Aldrich"/>
              <a:buNone/>
              <a:defRPr sz="1600">
                <a:latin typeface="Aldrich"/>
                <a:ea typeface="Aldrich"/>
                <a:cs typeface="Aldrich"/>
                <a:sym typeface="Aldrich"/>
              </a:defRPr>
            </a:lvl2pPr>
            <a:lvl3pPr lvl="2" rtl="0" algn="ctr">
              <a:lnSpc>
                <a:spcPct val="100000"/>
              </a:lnSpc>
              <a:spcBef>
                <a:spcPts val="0"/>
              </a:spcBef>
              <a:spcAft>
                <a:spcPts val="0"/>
              </a:spcAft>
              <a:buSzPts val="1600"/>
              <a:buFont typeface="Aldrich"/>
              <a:buNone/>
              <a:defRPr sz="1600">
                <a:latin typeface="Aldrich"/>
                <a:ea typeface="Aldrich"/>
                <a:cs typeface="Aldrich"/>
                <a:sym typeface="Aldrich"/>
              </a:defRPr>
            </a:lvl3pPr>
            <a:lvl4pPr lvl="3" rtl="0" algn="ctr">
              <a:lnSpc>
                <a:spcPct val="100000"/>
              </a:lnSpc>
              <a:spcBef>
                <a:spcPts val="0"/>
              </a:spcBef>
              <a:spcAft>
                <a:spcPts val="0"/>
              </a:spcAft>
              <a:buSzPts val="1600"/>
              <a:buFont typeface="Aldrich"/>
              <a:buNone/>
              <a:defRPr sz="1600">
                <a:latin typeface="Aldrich"/>
                <a:ea typeface="Aldrich"/>
                <a:cs typeface="Aldrich"/>
                <a:sym typeface="Aldrich"/>
              </a:defRPr>
            </a:lvl4pPr>
            <a:lvl5pPr lvl="4" rtl="0" algn="ctr">
              <a:lnSpc>
                <a:spcPct val="100000"/>
              </a:lnSpc>
              <a:spcBef>
                <a:spcPts val="0"/>
              </a:spcBef>
              <a:spcAft>
                <a:spcPts val="0"/>
              </a:spcAft>
              <a:buSzPts val="1600"/>
              <a:buFont typeface="Aldrich"/>
              <a:buNone/>
              <a:defRPr sz="1600">
                <a:latin typeface="Aldrich"/>
                <a:ea typeface="Aldrich"/>
                <a:cs typeface="Aldrich"/>
                <a:sym typeface="Aldrich"/>
              </a:defRPr>
            </a:lvl5pPr>
            <a:lvl6pPr lvl="5" rtl="0" algn="ctr">
              <a:lnSpc>
                <a:spcPct val="100000"/>
              </a:lnSpc>
              <a:spcBef>
                <a:spcPts val="0"/>
              </a:spcBef>
              <a:spcAft>
                <a:spcPts val="0"/>
              </a:spcAft>
              <a:buSzPts val="1600"/>
              <a:buFont typeface="Aldrich"/>
              <a:buNone/>
              <a:defRPr sz="1600">
                <a:latin typeface="Aldrich"/>
                <a:ea typeface="Aldrich"/>
                <a:cs typeface="Aldrich"/>
                <a:sym typeface="Aldrich"/>
              </a:defRPr>
            </a:lvl6pPr>
            <a:lvl7pPr lvl="6" rtl="0" algn="ctr">
              <a:lnSpc>
                <a:spcPct val="100000"/>
              </a:lnSpc>
              <a:spcBef>
                <a:spcPts val="0"/>
              </a:spcBef>
              <a:spcAft>
                <a:spcPts val="0"/>
              </a:spcAft>
              <a:buSzPts val="1600"/>
              <a:buFont typeface="Aldrich"/>
              <a:buNone/>
              <a:defRPr sz="1600">
                <a:latin typeface="Aldrich"/>
                <a:ea typeface="Aldrich"/>
                <a:cs typeface="Aldrich"/>
                <a:sym typeface="Aldrich"/>
              </a:defRPr>
            </a:lvl7pPr>
            <a:lvl8pPr lvl="7" rtl="0" algn="ctr">
              <a:lnSpc>
                <a:spcPct val="100000"/>
              </a:lnSpc>
              <a:spcBef>
                <a:spcPts val="0"/>
              </a:spcBef>
              <a:spcAft>
                <a:spcPts val="0"/>
              </a:spcAft>
              <a:buSzPts val="1600"/>
              <a:buFont typeface="Aldrich"/>
              <a:buNone/>
              <a:defRPr sz="1600">
                <a:latin typeface="Aldrich"/>
                <a:ea typeface="Aldrich"/>
                <a:cs typeface="Aldrich"/>
                <a:sym typeface="Aldrich"/>
              </a:defRPr>
            </a:lvl8pPr>
            <a:lvl9pPr lvl="8" rtl="0" algn="ctr">
              <a:lnSpc>
                <a:spcPct val="100000"/>
              </a:lnSpc>
              <a:spcBef>
                <a:spcPts val="0"/>
              </a:spcBef>
              <a:spcAft>
                <a:spcPts val="0"/>
              </a:spcAft>
              <a:buSzPts val="1600"/>
              <a:buFont typeface="Aldrich"/>
              <a:buNone/>
              <a:defRPr sz="1600">
                <a:latin typeface="Aldrich"/>
                <a:ea typeface="Aldrich"/>
                <a:cs typeface="Aldrich"/>
                <a:sym typeface="Aldrich"/>
              </a:defRPr>
            </a:lvl9pPr>
          </a:lstStyle>
          <a:p/>
        </p:txBody>
      </p:sp>
      <p:sp>
        <p:nvSpPr>
          <p:cNvPr id="374" name="Google Shape;374;p18"/>
          <p:cNvSpPr txBox="1"/>
          <p:nvPr>
            <p:ph idx="5" type="subTitle"/>
          </p:nvPr>
        </p:nvSpPr>
        <p:spPr>
          <a:xfrm>
            <a:off x="710525" y="2166691"/>
            <a:ext cx="2263800" cy="44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5" name="Google Shape;375;p18"/>
          <p:cNvSpPr txBox="1"/>
          <p:nvPr>
            <p:ph idx="6" type="subTitle"/>
          </p:nvPr>
        </p:nvSpPr>
        <p:spPr>
          <a:xfrm>
            <a:off x="6575296" y="1860635"/>
            <a:ext cx="1452600" cy="25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Aldrich"/>
              <a:buNone/>
              <a:defRPr b="1">
                <a:latin typeface="Aldrich"/>
                <a:ea typeface="Aldrich"/>
                <a:cs typeface="Aldrich"/>
                <a:sym typeface="Aldrich"/>
              </a:defRPr>
            </a:lvl1pPr>
            <a:lvl2pPr lvl="1" rtl="0" algn="ctr">
              <a:lnSpc>
                <a:spcPct val="100000"/>
              </a:lnSpc>
              <a:spcBef>
                <a:spcPts val="0"/>
              </a:spcBef>
              <a:spcAft>
                <a:spcPts val="0"/>
              </a:spcAft>
              <a:buSzPts val="1600"/>
              <a:buFont typeface="Aldrich"/>
              <a:buNone/>
              <a:defRPr sz="1600">
                <a:latin typeface="Aldrich"/>
                <a:ea typeface="Aldrich"/>
                <a:cs typeface="Aldrich"/>
                <a:sym typeface="Aldrich"/>
              </a:defRPr>
            </a:lvl2pPr>
            <a:lvl3pPr lvl="2" rtl="0" algn="ctr">
              <a:lnSpc>
                <a:spcPct val="100000"/>
              </a:lnSpc>
              <a:spcBef>
                <a:spcPts val="0"/>
              </a:spcBef>
              <a:spcAft>
                <a:spcPts val="0"/>
              </a:spcAft>
              <a:buSzPts val="1600"/>
              <a:buFont typeface="Aldrich"/>
              <a:buNone/>
              <a:defRPr sz="1600">
                <a:latin typeface="Aldrich"/>
                <a:ea typeface="Aldrich"/>
                <a:cs typeface="Aldrich"/>
                <a:sym typeface="Aldrich"/>
              </a:defRPr>
            </a:lvl3pPr>
            <a:lvl4pPr lvl="3" rtl="0" algn="ctr">
              <a:lnSpc>
                <a:spcPct val="100000"/>
              </a:lnSpc>
              <a:spcBef>
                <a:spcPts val="0"/>
              </a:spcBef>
              <a:spcAft>
                <a:spcPts val="0"/>
              </a:spcAft>
              <a:buSzPts val="1600"/>
              <a:buFont typeface="Aldrich"/>
              <a:buNone/>
              <a:defRPr sz="1600">
                <a:latin typeface="Aldrich"/>
                <a:ea typeface="Aldrich"/>
                <a:cs typeface="Aldrich"/>
                <a:sym typeface="Aldrich"/>
              </a:defRPr>
            </a:lvl4pPr>
            <a:lvl5pPr lvl="4" rtl="0" algn="ctr">
              <a:lnSpc>
                <a:spcPct val="100000"/>
              </a:lnSpc>
              <a:spcBef>
                <a:spcPts val="0"/>
              </a:spcBef>
              <a:spcAft>
                <a:spcPts val="0"/>
              </a:spcAft>
              <a:buSzPts val="1600"/>
              <a:buFont typeface="Aldrich"/>
              <a:buNone/>
              <a:defRPr sz="1600">
                <a:latin typeface="Aldrich"/>
                <a:ea typeface="Aldrich"/>
                <a:cs typeface="Aldrich"/>
                <a:sym typeface="Aldrich"/>
              </a:defRPr>
            </a:lvl5pPr>
            <a:lvl6pPr lvl="5" rtl="0" algn="ctr">
              <a:lnSpc>
                <a:spcPct val="100000"/>
              </a:lnSpc>
              <a:spcBef>
                <a:spcPts val="0"/>
              </a:spcBef>
              <a:spcAft>
                <a:spcPts val="0"/>
              </a:spcAft>
              <a:buSzPts val="1600"/>
              <a:buFont typeface="Aldrich"/>
              <a:buNone/>
              <a:defRPr sz="1600">
                <a:latin typeface="Aldrich"/>
                <a:ea typeface="Aldrich"/>
                <a:cs typeface="Aldrich"/>
                <a:sym typeface="Aldrich"/>
              </a:defRPr>
            </a:lvl6pPr>
            <a:lvl7pPr lvl="6" rtl="0" algn="ctr">
              <a:lnSpc>
                <a:spcPct val="100000"/>
              </a:lnSpc>
              <a:spcBef>
                <a:spcPts val="0"/>
              </a:spcBef>
              <a:spcAft>
                <a:spcPts val="0"/>
              </a:spcAft>
              <a:buSzPts val="1600"/>
              <a:buFont typeface="Aldrich"/>
              <a:buNone/>
              <a:defRPr sz="1600">
                <a:latin typeface="Aldrich"/>
                <a:ea typeface="Aldrich"/>
                <a:cs typeface="Aldrich"/>
                <a:sym typeface="Aldrich"/>
              </a:defRPr>
            </a:lvl7pPr>
            <a:lvl8pPr lvl="7" rtl="0" algn="ctr">
              <a:lnSpc>
                <a:spcPct val="100000"/>
              </a:lnSpc>
              <a:spcBef>
                <a:spcPts val="0"/>
              </a:spcBef>
              <a:spcAft>
                <a:spcPts val="0"/>
              </a:spcAft>
              <a:buSzPts val="1600"/>
              <a:buFont typeface="Aldrich"/>
              <a:buNone/>
              <a:defRPr sz="1600">
                <a:latin typeface="Aldrich"/>
                <a:ea typeface="Aldrich"/>
                <a:cs typeface="Aldrich"/>
                <a:sym typeface="Aldrich"/>
              </a:defRPr>
            </a:lvl8pPr>
            <a:lvl9pPr lvl="8" rtl="0" algn="ctr">
              <a:lnSpc>
                <a:spcPct val="100000"/>
              </a:lnSpc>
              <a:spcBef>
                <a:spcPts val="0"/>
              </a:spcBef>
              <a:spcAft>
                <a:spcPts val="0"/>
              </a:spcAft>
              <a:buSzPts val="1600"/>
              <a:buFont typeface="Aldrich"/>
              <a:buNone/>
              <a:defRPr sz="1600">
                <a:latin typeface="Aldrich"/>
                <a:ea typeface="Aldrich"/>
                <a:cs typeface="Aldrich"/>
                <a:sym typeface="Aldrich"/>
              </a:defRPr>
            </a:lvl9pPr>
          </a:lstStyle>
          <a:p/>
        </p:txBody>
      </p:sp>
      <p:sp>
        <p:nvSpPr>
          <p:cNvPr id="376" name="Google Shape;376;p18"/>
          <p:cNvSpPr txBox="1"/>
          <p:nvPr>
            <p:ph idx="7" type="subTitle"/>
          </p:nvPr>
        </p:nvSpPr>
        <p:spPr>
          <a:xfrm>
            <a:off x="6169696" y="3896075"/>
            <a:ext cx="2263800" cy="44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7" name="Google Shape;377;p18"/>
          <p:cNvSpPr txBox="1"/>
          <p:nvPr>
            <p:ph idx="8" type="subTitle"/>
          </p:nvPr>
        </p:nvSpPr>
        <p:spPr>
          <a:xfrm>
            <a:off x="3440110" y="3896075"/>
            <a:ext cx="2263800" cy="44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8" name="Google Shape;378;p18"/>
          <p:cNvSpPr txBox="1"/>
          <p:nvPr>
            <p:ph idx="9" type="subTitle"/>
          </p:nvPr>
        </p:nvSpPr>
        <p:spPr>
          <a:xfrm>
            <a:off x="710525" y="3896075"/>
            <a:ext cx="2263800" cy="44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9" name="Google Shape;379;p18"/>
          <p:cNvSpPr txBox="1"/>
          <p:nvPr>
            <p:ph idx="13" type="subTitle"/>
          </p:nvPr>
        </p:nvSpPr>
        <p:spPr>
          <a:xfrm>
            <a:off x="3845886" y="3589521"/>
            <a:ext cx="1452600" cy="25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Aldrich"/>
              <a:buNone/>
              <a:defRPr b="1">
                <a:latin typeface="Aldrich"/>
                <a:ea typeface="Aldrich"/>
                <a:cs typeface="Aldrich"/>
                <a:sym typeface="Aldrich"/>
              </a:defRPr>
            </a:lvl1pPr>
            <a:lvl2pPr lvl="1" rtl="0" algn="ctr">
              <a:lnSpc>
                <a:spcPct val="100000"/>
              </a:lnSpc>
              <a:spcBef>
                <a:spcPts val="0"/>
              </a:spcBef>
              <a:spcAft>
                <a:spcPts val="0"/>
              </a:spcAft>
              <a:buSzPts val="1600"/>
              <a:buFont typeface="Aldrich"/>
              <a:buNone/>
              <a:defRPr sz="1600">
                <a:latin typeface="Aldrich"/>
                <a:ea typeface="Aldrich"/>
                <a:cs typeface="Aldrich"/>
                <a:sym typeface="Aldrich"/>
              </a:defRPr>
            </a:lvl2pPr>
            <a:lvl3pPr lvl="2" rtl="0" algn="ctr">
              <a:lnSpc>
                <a:spcPct val="100000"/>
              </a:lnSpc>
              <a:spcBef>
                <a:spcPts val="0"/>
              </a:spcBef>
              <a:spcAft>
                <a:spcPts val="0"/>
              </a:spcAft>
              <a:buSzPts val="1600"/>
              <a:buFont typeface="Aldrich"/>
              <a:buNone/>
              <a:defRPr sz="1600">
                <a:latin typeface="Aldrich"/>
                <a:ea typeface="Aldrich"/>
                <a:cs typeface="Aldrich"/>
                <a:sym typeface="Aldrich"/>
              </a:defRPr>
            </a:lvl3pPr>
            <a:lvl4pPr lvl="3" rtl="0" algn="ctr">
              <a:lnSpc>
                <a:spcPct val="100000"/>
              </a:lnSpc>
              <a:spcBef>
                <a:spcPts val="0"/>
              </a:spcBef>
              <a:spcAft>
                <a:spcPts val="0"/>
              </a:spcAft>
              <a:buSzPts val="1600"/>
              <a:buFont typeface="Aldrich"/>
              <a:buNone/>
              <a:defRPr sz="1600">
                <a:latin typeface="Aldrich"/>
                <a:ea typeface="Aldrich"/>
                <a:cs typeface="Aldrich"/>
                <a:sym typeface="Aldrich"/>
              </a:defRPr>
            </a:lvl4pPr>
            <a:lvl5pPr lvl="4" rtl="0" algn="ctr">
              <a:lnSpc>
                <a:spcPct val="100000"/>
              </a:lnSpc>
              <a:spcBef>
                <a:spcPts val="0"/>
              </a:spcBef>
              <a:spcAft>
                <a:spcPts val="0"/>
              </a:spcAft>
              <a:buSzPts val="1600"/>
              <a:buFont typeface="Aldrich"/>
              <a:buNone/>
              <a:defRPr sz="1600">
                <a:latin typeface="Aldrich"/>
                <a:ea typeface="Aldrich"/>
                <a:cs typeface="Aldrich"/>
                <a:sym typeface="Aldrich"/>
              </a:defRPr>
            </a:lvl5pPr>
            <a:lvl6pPr lvl="5" rtl="0" algn="ctr">
              <a:lnSpc>
                <a:spcPct val="100000"/>
              </a:lnSpc>
              <a:spcBef>
                <a:spcPts val="0"/>
              </a:spcBef>
              <a:spcAft>
                <a:spcPts val="0"/>
              </a:spcAft>
              <a:buSzPts val="1600"/>
              <a:buFont typeface="Aldrich"/>
              <a:buNone/>
              <a:defRPr sz="1600">
                <a:latin typeface="Aldrich"/>
                <a:ea typeface="Aldrich"/>
                <a:cs typeface="Aldrich"/>
                <a:sym typeface="Aldrich"/>
              </a:defRPr>
            </a:lvl6pPr>
            <a:lvl7pPr lvl="6" rtl="0" algn="ctr">
              <a:lnSpc>
                <a:spcPct val="100000"/>
              </a:lnSpc>
              <a:spcBef>
                <a:spcPts val="0"/>
              </a:spcBef>
              <a:spcAft>
                <a:spcPts val="0"/>
              </a:spcAft>
              <a:buSzPts val="1600"/>
              <a:buFont typeface="Aldrich"/>
              <a:buNone/>
              <a:defRPr sz="1600">
                <a:latin typeface="Aldrich"/>
                <a:ea typeface="Aldrich"/>
                <a:cs typeface="Aldrich"/>
                <a:sym typeface="Aldrich"/>
              </a:defRPr>
            </a:lvl7pPr>
            <a:lvl8pPr lvl="7" rtl="0" algn="ctr">
              <a:lnSpc>
                <a:spcPct val="100000"/>
              </a:lnSpc>
              <a:spcBef>
                <a:spcPts val="0"/>
              </a:spcBef>
              <a:spcAft>
                <a:spcPts val="0"/>
              </a:spcAft>
              <a:buSzPts val="1600"/>
              <a:buFont typeface="Aldrich"/>
              <a:buNone/>
              <a:defRPr sz="1600">
                <a:latin typeface="Aldrich"/>
                <a:ea typeface="Aldrich"/>
                <a:cs typeface="Aldrich"/>
                <a:sym typeface="Aldrich"/>
              </a:defRPr>
            </a:lvl8pPr>
            <a:lvl9pPr lvl="8" rtl="0" algn="ctr">
              <a:lnSpc>
                <a:spcPct val="100000"/>
              </a:lnSpc>
              <a:spcBef>
                <a:spcPts val="0"/>
              </a:spcBef>
              <a:spcAft>
                <a:spcPts val="0"/>
              </a:spcAft>
              <a:buSzPts val="1600"/>
              <a:buFont typeface="Aldrich"/>
              <a:buNone/>
              <a:defRPr sz="1600">
                <a:latin typeface="Aldrich"/>
                <a:ea typeface="Aldrich"/>
                <a:cs typeface="Aldrich"/>
                <a:sym typeface="Aldrich"/>
              </a:defRPr>
            </a:lvl9pPr>
          </a:lstStyle>
          <a:p/>
        </p:txBody>
      </p:sp>
      <p:sp>
        <p:nvSpPr>
          <p:cNvPr id="380" name="Google Shape;380;p18"/>
          <p:cNvSpPr txBox="1"/>
          <p:nvPr>
            <p:ph idx="14" type="subTitle"/>
          </p:nvPr>
        </p:nvSpPr>
        <p:spPr>
          <a:xfrm>
            <a:off x="1116125" y="3589521"/>
            <a:ext cx="1452600" cy="25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Aldrich"/>
              <a:buNone/>
              <a:defRPr b="1">
                <a:latin typeface="Aldrich"/>
                <a:ea typeface="Aldrich"/>
                <a:cs typeface="Aldrich"/>
                <a:sym typeface="Aldrich"/>
              </a:defRPr>
            </a:lvl1pPr>
            <a:lvl2pPr lvl="1" rtl="0" algn="ctr">
              <a:lnSpc>
                <a:spcPct val="100000"/>
              </a:lnSpc>
              <a:spcBef>
                <a:spcPts val="0"/>
              </a:spcBef>
              <a:spcAft>
                <a:spcPts val="0"/>
              </a:spcAft>
              <a:buSzPts val="1600"/>
              <a:buFont typeface="Aldrich"/>
              <a:buNone/>
              <a:defRPr sz="1600">
                <a:latin typeface="Aldrich"/>
                <a:ea typeface="Aldrich"/>
                <a:cs typeface="Aldrich"/>
                <a:sym typeface="Aldrich"/>
              </a:defRPr>
            </a:lvl2pPr>
            <a:lvl3pPr lvl="2" rtl="0" algn="ctr">
              <a:lnSpc>
                <a:spcPct val="100000"/>
              </a:lnSpc>
              <a:spcBef>
                <a:spcPts val="0"/>
              </a:spcBef>
              <a:spcAft>
                <a:spcPts val="0"/>
              </a:spcAft>
              <a:buSzPts val="1600"/>
              <a:buFont typeface="Aldrich"/>
              <a:buNone/>
              <a:defRPr sz="1600">
                <a:latin typeface="Aldrich"/>
                <a:ea typeface="Aldrich"/>
                <a:cs typeface="Aldrich"/>
                <a:sym typeface="Aldrich"/>
              </a:defRPr>
            </a:lvl3pPr>
            <a:lvl4pPr lvl="3" rtl="0" algn="ctr">
              <a:lnSpc>
                <a:spcPct val="100000"/>
              </a:lnSpc>
              <a:spcBef>
                <a:spcPts val="0"/>
              </a:spcBef>
              <a:spcAft>
                <a:spcPts val="0"/>
              </a:spcAft>
              <a:buSzPts val="1600"/>
              <a:buFont typeface="Aldrich"/>
              <a:buNone/>
              <a:defRPr sz="1600">
                <a:latin typeface="Aldrich"/>
                <a:ea typeface="Aldrich"/>
                <a:cs typeface="Aldrich"/>
                <a:sym typeface="Aldrich"/>
              </a:defRPr>
            </a:lvl4pPr>
            <a:lvl5pPr lvl="4" rtl="0" algn="ctr">
              <a:lnSpc>
                <a:spcPct val="100000"/>
              </a:lnSpc>
              <a:spcBef>
                <a:spcPts val="0"/>
              </a:spcBef>
              <a:spcAft>
                <a:spcPts val="0"/>
              </a:spcAft>
              <a:buSzPts val="1600"/>
              <a:buFont typeface="Aldrich"/>
              <a:buNone/>
              <a:defRPr sz="1600">
                <a:latin typeface="Aldrich"/>
                <a:ea typeface="Aldrich"/>
                <a:cs typeface="Aldrich"/>
                <a:sym typeface="Aldrich"/>
              </a:defRPr>
            </a:lvl5pPr>
            <a:lvl6pPr lvl="5" rtl="0" algn="ctr">
              <a:lnSpc>
                <a:spcPct val="100000"/>
              </a:lnSpc>
              <a:spcBef>
                <a:spcPts val="0"/>
              </a:spcBef>
              <a:spcAft>
                <a:spcPts val="0"/>
              </a:spcAft>
              <a:buSzPts val="1600"/>
              <a:buFont typeface="Aldrich"/>
              <a:buNone/>
              <a:defRPr sz="1600">
                <a:latin typeface="Aldrich"/>
                <a:ea typeface="Aldrich"/>
                <a:cs typeface="Aldrich"/>
                <a:sym typeface="Aldrich"/>
              </a:defRPr>
            </a:lvl6pPr>
            <a:lvl7pPr lvl="6" rtl="0" algn="ctr">
              <a:lnSpc>
                <a:spcPct val="100000"/>
              </a:lnSpc>
              <a:spcBef>
                <a:spcPts val="0"/>
              </a:spcBef>
              <a:spcAft>
                <a:spcPts val="0"/>
              </a:spcAft>
              <a:buSzPts val="1600"/>
              <a:buFont typeface="Aldrich"/>
              <a:buNone/>
              <a:defRPr sz="1600">
                <a:latin typeface="Aldrich"/>
                <a:ea typeface="Aldrich"/>
                <a:cs typeface="Aldrich"/>
                <a:sym typeface="Aldrich"/>
              </a:defRPr>
            </a:lvl7pPr>
            <a:lvl8pPr lvl="7" rtl="0" algn="ctr">
              <a:lnSpc>
                <a:spcPct val="100000"/>
              </a:lnSpc>
              <a:spcBef>
                <a:spcPts val="0"/>
              </a:spcBef>
              <a:spcAft>
                <a:spcPts val="0"/>
              </a:spcAft>
              <a:buSzPts val="1600"/>
              <a:buFont typeface="Aldrich"/>
              <a:buNone/>
              <a:defRPr sz="1600">
                <a:latin typeface="Aldrich"/>
                <a:ea typeface="Aldrich"/>
                <a:cs typeface="Aldrich"/>
                <a:sym typeface="Aldrich"/>
              </a:defRPr>
            </a:lvl8pPr>
            <a:lvl9pPr lvl="8" rtl="0" algn="ctr">
              <a:lnSpc>
                <a:spcPct val="100000"/>
              </a:lnSpc>
              <a:spcBef>
                <a:spcPts val="0"/>
              </a:spcBef>
              <a:spcAft>
                <a:spcPts val="0"/>
              </a:spcAft>
              <a:buSzPts val="1600"/>
              <a:buFont typeface="Aldrich"/>
              <a:buNone/>
              <a:defRPr sz="1600">
                <a:latin typeface="Aldrich"/>
                <a:ea typeface="Aldrich"/>
                <a:cs typeface="Aldrich"/>
                <a:sym typeface="Aldrich"/>
              </a:defRPr>
            </a:lvl9pPr>
          </a:lstStyle>
          <a:p/>
        </p:txBody>
      </p:sp>
      <p:sp>
        <p:nvSpPr>
          <p:cNvPr id="381" name="Google Shape;381;p18"/>
          <p:cNvSpPr txBox="1"/>
          <p:nvPr>
            <p:ph idx="15" type="subTitle"/>
          </p:nvPr>
        </p:nvSpPr>
        <p:spPr>
          <a:xfrm>
            <a:off x="6575296" y="3589521"/>
            <a:ext cx="1452600" cy="25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Aldrich"/>
              <a:buNone/>
              <a:defRPr b="1">
                <a:latin typeface="Aldrich"/>
                <a:ea typeface="Aldrich"/>
                <a:cs typeface="Aldrich"/>
                <a:sym typeface="Aldrich"/>
              </a:defRPr>
            </a:lvl1pPr>
            <a:lvl2pPr lvl="1" rtl="0" algn="ctr">
              <a:lnSpc>
                <a:spcPct val="100000"/>
              </a:lnSpc>
              <a:spcBef>
                <a:spcPts val="0"/>
              </a:spcBef>
              <a:spcAft>
                <a:spcPts val="0"/>
              </a:spcAft>
              <a:buSzPts val="1600"/>
              <a:buFont typeface="Aldrich"/>
              <a:buNone/>
              <a:defRPr sz="1600">
                <a:latin typeface="Aldrich"/>
                <a:ea typeface="Aldrich"/>
                <a:cs typeface="Aldrich"/>
                <a:sym typeface="Aldrich"/>
              </a:defRPr>
            </a:lvl2pPr>
            <a:lvl3pPr lvl="2" rtl="0" algn="ctr">
              <a:lnSpc>
                <a:spcPct val="100000"/>
              </a:lnSpc>
              <a:spcBef>
                <a:spcPts val="0"/>
              </a:spcBef>
              <a:spcAft>
                <a:spcPts val="0"/>
              </a:spcAft>
              <a:buSzPts val="1600"/>
              <a:buFont typeface="Aldrich"/>
              <a:buNone/>
              <a:defRPr sz="1600">
                <a:latin typeface="Aldrich"/>
                <a:ea typeface="Aldrich"/>
                <a:cs typeface="Aldrich"/>
                <a:sym typeface="Aldrich"/>
              </a:defRPr>
            </a:lvl3pPr>
            <a:lvl4pPr lvl="3" rtl="0" algn="ctr">
              <a:lnSpc>
                <a:spcPct val="100000"/>
              </a:lnSpc>
              <a:spcBef>
                <a:spcPts val="0"/>
              </a:spcBef>
              <a:spcAft>
                <a:spcPts val="0"/>
              </a:spcAft>
              <a:buSzPts val="1600"/>
              <a:buFont typeface="Aldrich"/>
              <a:buNone/>
              <a:defRPr sz="1600">
                <a:latin typeface="Aldrich"/>
                <a:ea typeface="Aldrich"/>
                <a:cs typeface="Aldrich"/>
                <a:sym typeface="Aldrich"/>
              </a:defRPr>
            </a:lvl4pPr>
            <a:lvl5pPr lvl="4" rtl="0" algn="ctr">
              <a:lnSpc>
                <a:spcPct val="100000"/>
              </a:lnSpc>
              <a:spcBef>
                <a:spcPts val="0"/>
              </a:spcBef>
              <a:spcAft>
                <a:spcPts val="0"/>
              </a:spcAft>
              <a:buSzPts val="1600"/>
              <a:buFont typeface="Aldrich"/>
              <a:buNone/>
              <a:defRPr sz="1600">
                <a:latin typeface="Aldrich"/>
                <a:ea typeface="Aldrich"/>
                <a:cs typeface="Aldrich"/>
                <a:sym typeface="Aldrich"/>
              </a:defRPr>
            </a:lvl5pPr>
            <a:lvl6pPr lvl="5" rtl="0" algn="ctr">
              <a:lnSpc>
                <a:spcPct val="100000"/>
              </a:lnSpc>
              <a:spcBef>
                <a:spcPts val="0"/>
              </a:spcBef>
              <a:spcAft>
                <a:spcPts val="0"/>
              </a:spcAft>
              <a:buSzPts val="1600"/>
              <a:buFont typeface="Aldrich"/>
              <a:buNone/>
              <a:defRPr sz="1600">
                <a:latin typeface="Aldrich"/>
                <a:ea typeface="Aldrich"/>
                <a:cs typeface="Aldrich"/>
                <a:sym typeface="Aldrich"/>
              </a:defRPr>
            </a:lvl6pPr>
            <a:lvl7pPr lvl="6" rtl="0" algn="ctr">
              <a:lnSpc>
                <a:spcPct val="100000"/>
              </a:lnSpc>
              <a:spcBef>
                <a:spcPts val="0"/>
              </a:spcBef>
              <a:spcAft>
                <a:spcPts val="0"/>
              </a:spcAft>
              <a:buSzPts val="1600"/>
              <a:buFont typeface="Aldrich"/>
              <a:buNone/>
              <a:defRPr sz="1600">
                <a:latin typeface="Aldrich"/>
                <a:ea typeface="Aldrich"/>
                <a:cs typeface="Aldrich"/>
                <a:sym typeface="Aldrich"/>
              </a:defRPr>
            </a:lvl7pPr>
            <a:lvl8pPr lvl="7" rtl="0" algn="ctr">
              <a:lnSpc>
                <a:spcPct val="100000"/>
              </a:lnSpc>
              <a:spcBef>
                <a:spcPts val="0"/>
              </a:spcBef>
              <a:spcAft>
                <a:spcPts val="0"/>
              </a:spcAft>
              <a:buSzPts val="1600"/>
              <a:buFont typeface="Aldrich"/>
              <a:buNone/>
              <a:defRPr sz="1600">
                <a:latin typeface="Aldrich"/>
                <a:ea typeface="Aldrich"/>
                <a:cs typeface="Aldrich"/>
                <a:sym typeface="Aldrich"/>
              </a:defRPr>
            </a:lvl8pPr>
            <a:lvl9pPr lvl="8" rtl="0" algn="ctr">
              <a:lnSpc>
                <a:spcPct val="100000"/>
              </a:lnSpc>
              <a:spcBef>
                <a:spcPts val="0"/>
              </a:spcBef>
              <a:spcAft>
                <a:spcPts val="0"/>
              </a:spcAft>
              <a:buSzPts val="1600"/>
              <a:buFont typeface="Aldrich"/>
              <a:buNone/>
              <a:defRPr sz="1600">
                <a:latin typeface="Aldrich"/>
                <a:ea typeface="Aldrich"/>
                <a:cs typeface="Aldrich"/>
                <a:sym typeface="Aldrich"/>
              </a:defRPr>
            </a:lvl9pPr>
          </a:lstStyle>
          <a:p/>
        </p:txBody>
      </p:sp>
      <p:sp>
        <p:nvSpPr>
          <p:cNvPr id="382" name="Google Shape;382;p18"/>
          <p:cNvSpPr txBox="1"/>
          <p:nvPr>
            <p:ph type="title"/>
          </p:nvPr>
        </p:nvSpPr>
        <p:spPr>
          <a:xfrm>
            <a:off x="722375" y="530750"/>
            <a:ext cx="769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83" name="Google Shape;383;p18"/>
          <p:cNvGrpSpPr/>
          <p:nvPr/>
        </p:nvGrpSpPr>
        <p:grpSpPr>
          <a:xfrm rot="1877870">
            <a:off x="-80880" y="163153"/>
            <a:ext cx="1385966" cy="2705322"/>
            <a:chOff x="409722" y="228600"/>
            <a:chExt cx="1385931" cy="2705253"/>
          </a:xfrm>
        </p:grpSpPr>
        <p:grpSp>
          <p:nvGrpSpPr>
            <p:cNvPr id="384" name="Google Shape;384;p18"/>
            <p:cNvGrpSpPr/>
            <p:nvPr/>
          </p:nvGrpSpPr>
          <p:grpSpPr>
            <a:xfrm flipH="1" rot="-617154">
              <a:off x="575967" y="402323"/>
              <a:ext cx="1053440" cy="2450002"/>
              <a:chOff x="3817855" y="1437512"/>
              <a:chExt cx="541146" cy="1128254"/>
            </a:xfrm>
          </p:grpSpPr>
          <p:sp>
            <p:nvSpPr>
              <p:cNvPr id="385" name="Google Shape;385;p18"/>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8"/>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18"/>
            <p:cNvSpPr/>
            <p:nvPr/>
          </p:nvSpPr>
          <p:spPr>
            <a:xfrm>
              <a:off x="1419225" y="228600"/>
              <a:ext cx="142800" cy="14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8"/>
          <p:cNvGrpSpPr/>
          <p:nvPr/>
        </p:nvGrpSpPr>
        <p:grpSpPr>
          <a:xfrm flipH="1" rot="128945">
            <a:off x="8148859" y="1763418"/>
            <a:ext cx="1385935" cy="2705263"/>
            <a:chOff x="409722" y="228600"/>
            <a:chExt cx="1385931" cy="2705253"/>
          </a:xfrm>
        </p:grpSpPr>
        <p:grpSp>
          <p:nvGrpSpPr>
            <p:cNvPr id="389" name="Google Shape;389;p18"/>
            <p:cNvGrpSpPr/>
            <p:nvPr/>
          </p:nvGrpSpPr>
          <p:grpSpPr>
            <a:xfrm flipH="1" rot="-617154">
              <a:off x="575967" y="402323"/>
              <a:ext cx="1053440" cy="2450002"/>
              <a:chOff x="3817855" y="1437512"/>
              <a:chExt cx="541146" cy="1128254"/>
            </a:xfrm>
          </p:grpSpPr>
          <p:sp>
            <p:nvSpPr>
              <p:cNvPr id="390" name="Google Shape;390;p18"/>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8"/>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18"/>
            <p:cNvSpPr/>
            <p:nvPr/>
          </p:nvSpPr>
          <p:spPr>
            <a:xfrm>
              <a:off x="1419225" y="228600"/>
              <a:ext cx="142800" cy="14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393" name="Shape 393"/>
        <p:cNvGrpSpPr/>
        <p:nvPr/>
      </p:nvGrpSpPr>
      <p:grpSpPr>
        <a:xfrm>
          <a:off x="0" y="0"/>
          <a:ext cx="0" cy="0"/>
          <a:chOff x="0" y="0"/>
          <a:chExt cx="0" cy="0"/>
        </a:xfrm>
      </p:grpSpPr>
      <p:grpSp>
        <p:nvGrpSpPr>
          <p:cNvPr id="394" name="Google Shape;394;p19"/>
          <p:cNvGrpSpPr/>
          <p:nvPr/>
        </p:nvGrpSpPr>
        <p:grpSpPr>
          <a:xfrm>
            <a:off x="-9513" y="-6"/>
            <a:ext cx="9177947" cy="5143519"/>
            <a:chOff x="-9513" y="-6"/>
            <a:chExt cx="9177947" cy="5143519"/>
          </a:xfrm>
        </p:grpSpPr>
        <p:sp>
          <p:nvSpPr>
            <p:cNvPr id="395" name="Google Shape;395;p19"/>
            <p:cNvSpPr/>
            <p:nvPr/>
          </p:nvSpPr>
          <p:spPr>
            <a:xfrm>
              <a:off x="319050" y="283350"/>
              <a:ext cx="8505900" cy="45768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7132742" y="2"/>
              <a:ext cx="1612254" cy="1208486"/>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a:off x="6426313" y="-6"/>
              <a:ext cx="1250789" cy="93763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43298" y="3878776"/>
              <a:ext cx="1664900" cy="1264737"/>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rot="10800000">
              <a:off x="-9513" y="3652041"/>
              <a:ext cx="1143784" cy="108505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rot="10800000">
              <a:off x="-9513" y="2774418"/>
              <a:ext cx="1143784" cy="108505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7972352" y="1381124"/>
              <a:ext cx="1196082" cy="1134709"/>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9"/>
          <p:cNvGrpSpPr/>
          <p:nvPr/>
        </p:nvGrpSpPr>
        <p:grpSpPr>
          <a:xfrm>
            <a:off x="4281415" y="75177"/>
            <a:ext cx="581170" cy="125403"/>
            <a:chOff x="4685288" y="186288"/>
            <a:chExt cx="419375" cy="90485"/>
          </a:xfrm>
        </p:grpSpPr>
        <p:sp>
          <p:nvSpPr>
            <p:cNvPr id="403" name="Google Shape;403;p19"/>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19"/>
            <p:cNvGrpSpPr/>
            <p:nvPr/>
          </p:nvGrpSpPr>
          <p:grpSpPr>
            <a:xfrm>
              <a:off x="4685288" y="186300"/>
              <a:ext cx="419375" cy="90473"/>
              <a:chOff x="4390000" y="182175"/>
              <a:chExt cx="419375" cy="90473"/>
            </a:xfrm>
          </p:grpSpPr>
          <p:sp>
            <p:nvSpPr>
              <p:cNvPr id="405" name="Google Shape;405;p19"/>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7" name="Google Shape;407;p19"/>
          <p:cNvSpPr txBox="1"/>
          <p:nvPr>
            <p:ph hasCustomPrompt="1" type="title"/>
          </p:nvPr>
        </p:nvSpPr>
        <p:spPr>
          <a:xfrm>
            <a:off x="2518494" y="2069467"/>
            <a:ext cx="4107000" cy="581100"/>
          </a:xfrm>
          <a:prstGeom prst="rect">
            <a:avLst/>
          </a:prstGeom>
        </p:spPr>
        <p:txBody>
          <a:bodyPr anchorCtr="0" anchor="ctr" bIns="0" lIns="91425" spcFirstLastPara="1" rIns="91425" wrap="square" tIns="0">
            <a:noAutofit/>
          </a:bodyPr>
          <a:lstStyle>
            <a:lvl1pPr lvl="0" rtl="0" algn="ctr">
              <a:spcBef>
                <a:spcPts val="0"/>
              </a:spcBef>
              <a:spcAft>
                <a:spcPts val="0"/>
              </a:spcAft>
              <a:buSzPts val="12000"/>
              <a:buNone/>
              <a:defRPr b="1" sz="48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408" name="Google Shape;408;p19"/>
          <p:cNvSpPr txBox="1"/>
          <p:nvPr>
            <p:ph hasCustomPrompt="1" idx="2" type="title"/>
          </p:nvPr>
        </p:nvSpPr>
        <p:spPr>
          <a:xfrm>
            <a:off x="2268900" y="716920"/>
            <a:ext cx="4606200" cy="581100"/>
          </a:xfrm>
          <a:prstGeom prst="rect">
            <a:avLst/>
          </a:prstGeom>
        </p:spPr>
        <p:txBody>
          <a:bodyPr anchorCtr="0" anchor="ctr" bIns="0" lIns="91425" spcFirstLastPara="1" rIns="91425" wrap="square" tIns="0">
            <a:noAutofit/>
          </a:bodyPr>
          <a:lstStyle>
            <a:lvl1pPr lvl="0" rtl="0" algn="ctr">
              <a:spcBef>
                <a:spcPts val="0"/>
              </a:spcBef>
              <a:spcAft>
                <a:spcPts val="0"/>
              </a:spcAft>
              <a:buSzPts val="12000"/>
              <a:buNone/>
              <a:defRPr b="1" sz="48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409" name="Google Shape;409;p19"/>
          <p:cNvSpPr txBox="1"/>
          <p:nvPr>
            <p:ph hasCustomPrompt="1" idx="3" type="title"/>
          </p:nvPr>
        </p:nvSpPr>
        <p:spPr>
          <a:xfrm>
            <a:off x="2518494" y="3422642"/>
            <a:ext cx="4107000" cy="581100"/>
          </a:xfrm>
          <a:prstGeom prst="rect">
            <a:avLst/>
          </a:prstGeom>
        </p:spPr>
        <p:txBody>
          <a:bodyPr anchorCtr="0" anchor="ctr" bIns="0" lIns="91425" spcFirstLastPara="1" rIns="91425" wrap="square" tIns="0">
            <a:noAutofit/>
          </a:bodyPr>
          <a:lstStyle>
            <a:lvl1pPr lvl="0" rtl="0" algn="ctr">
              <a:spcBef>
                <a:spcPts val="0"/>
              </a:spcBef>
              <a:spcAft>
                <a:spcPts val="0"/>
              </a:spcAft>
              <a:buSzPts val="12000"/>
              <a:buNone/>
              <a:defRPr b="1" sz="48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410" name="Google Shape;410;p19"/>
          <p:cNvSpPr txBox="1"/>
          <p:nvPr>
            <p:ph idx="1" type="subTitle"/>
          </p:nvPr>
        </p:nvSpPr>
        <p:spPr>
          <a:xfrm>
            <a:off x="2518507" y="2718654"/>
            <a:ext cx="4107000" cy="472500"/>
          </a:xfrm>
          <a:prstGeom prst="rect">
            <a:avLst/>
          </a:prstGeom>
        </p:spPr>
        <p:txBody>
          <a:bodyPr anchorCtr="0" anchor="t" bIns="0" lIns="91425" spcFirstLastPara="1" rIns="91425" wrap="square" tIns="0">
            <a:noAutofit/>
          </a:bodyPr>
          <a:lstStyle>
            <a:lvl1pPr lvl="0" rtl="0" algn="ctr">
              <a:lnSpc>
                <a:spcPct val="100000"/>
              </a:lnSpc>
              <a:spcBef>
                <a:spcPts val="0"/>
              </a:spcBef>
              <a:spcAft>
                <a:spcPts val="0"/>
              </a:spcAft>
              <a:buSzPts val="18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411" name="Google Shape;411;p19"/>
          <p:cNvSpPr txBox="1"/>
          <p:nvPr>
            <p:ph idx="4" type="subTitle"/>
          </p:nvPr>
        </p:nvSpPr>
        <p:spPr>
          <a:xfrm>
            <a:off x="2518507" y="1366104"/>
            <a:ext cx="4107000" cy="472500"/>
          </a:xfrm>
          <a:prstGeom prst="rect">
            <a:avLst/>
          </a:prstGeom>
        </p:spPr>
        <p:txBody>
          <a:bodyPr anchorCtr="0" anchor="t" bIns="0" lIns="91425" spcFirstLastPara="1" rIns="91425" wrap="square" tIns="0">
            <a:noAutofit/>
          </a:bodyPr>
          <a:lstStyle>
            <a:lvl1pPr lvl="0" rtl="0" algn="ctr">
              <a:lnSpc>
                <a:spcPct val="100000"/>
              </a:lnSpc>
              <a:spcBef>
                <a:spcPts val="0"/>
              </a:spcBef>
              <a:spcAft>
                <a:spcPts val="0"/>
              </a:spcAft>
              <a:buSzPts val="18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412" name="Google Shape;412;p19"/>
          <p:cNvSpPr txBox="1"/>
          <p:nvPr>
            <p:ph idx="5" type="subTitle"/>
          </p:nvPr>
        </p:nvSpPr>
        <p:spPr>
          <a:xfrm>
            <a:off x="2518493" y="4087430"/>
            <a:ext cx="4107000" cy="472500"/>
          </a:xfrm>
          <a:prstGeom prst="rect">
            <a:avLst/>
          </a:prstGeom>
        </p:spPr>
        <p:txBody>
          <a:bodyPr anchorCtr="0" anchor="t" bIns="0" lIns="91425" spcFirstLastPara="1" rIns="91425" wrap="square" tIns="0">
            <a:noAutofit/>
          </a:bodyPr>
          <a:lstStyle>
            <a:lvl1pPr lvl="0" rtl="0" algn="ctr">
              <a:lnSpc>
                <a:spcPct val="100000"/>
              </a:lnSpc>
              <a:spcBef>
                <a:spcPts val="0"/>
              </a:spcBef>
              <a:spcAft>
                <a:spcPts val="0"/>
              </a:spcAft>
              <a:buSzPts val="18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413" name="Shape 413"/>
        <p:cNvGrpSpPr/>
        <p:nvPr/>
      </p:nvGrpSpPr>
      <p:grpSpPr>
        <a:xfrm>
          <a:off x="0" y="0"/>
          <a:ext cx="0" cy="0"/>
          <a:chOff x="0" y="0"/>
          <a:chExt cx="0" cy="0"/>
        </a:xfrm>
      </p:grpSpPr>
      <p:grpSp>
        <p:nvGrpSpPr>
          <p:cNvPr id="414" name="Google Shape;414;p20"/>
          <p:cNvGrpSpPr/>
          <p:nvPr/>
        </p:nvGrpSpPr>
        <p:grpSpPr>
          <a:xfrm>
            <a:off x="-9513" y="-6"/>
            <a:ext cx="9177947" cy="5143519"/>
            <a:chOff x="-9513" y="-6"/>
            <a:chExt cx="9177947" cy="5143519"/>
          </a:xfrm>
        </p:grpSpPr>
        <p:sp>
          <p:nvSpPr>
            <p:cNvPr id="415" name="Google Shape;415;p20"/>
            <p:cNvSpPr/>
            <p:nvPr/>
          </p:nvSpPr>
          <p:spPr>
            <a:xfrm>
              <a:off x="319050" y="283350"/>
              <a:ext cx="8505900" cy="45768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7132742" y="2"/>
              <a:ext cx="1612254" cy="1208486"/>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6426313" y="-6"/>
              <a:ext cx="1250789" cy="93763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43298" y="3878776"/>
              <a:ext cx="1664900" cy="1264737"/>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rot="10800000">
              <a:off x="-9513" y="3652041"/>
              <a:ext cx="1143784" cy="108505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rot="10800000">
              <a:off x="-9513" y="2774418"/>
              <a:ext cx="1143784" cy="108505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7972352" y="1381124"/>
              <a:ext cx="1196082" cy="1134709"/>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0"/>
          <p:cNvGrpSpPr/>
          <p:nvPr/>
        </p:nvGrpSpPr>
        <p:grpSpPr>
          <a:xfrm>
            <a:off x="4281415" y="75177"/>
            <a:ext cx="581170" cy="125403"/>
            <a:chOff x="4685288" y="186288"/>
            <a:chExt cx="419375" cy="90485"/>
          </a:xfrm>
        </p:grpSpPr>
        <p:sp>
          <p:nvSpPr>
            <p:cNvPr id="423" name="Google Shape;423;p20"/>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 name="Google Shape;424;p20"/>
            <p:cNvGrpSpPr/>
            <p:nvPr/>
          </p:nvGrpSpPr>
          <p:grpSpPr>
            <a:xfrm>
              <a:off x="4685288" y="186300"/>
              <a:ext cx="419375" cy="90473"/>
              <a:chOff x="4390000" y="182175"/>
              <a:chExt cx="419375" cy="90473"/>
            </a:xfrm>
          </p:grpSpPr>
          <p:sp>
            <p:nvSpPr>
              <p:cNvPr id="425" name="Google Shape;425;p20"/>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0"/>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7" name="Google Shape;427;p20"/>
          <p:cNvSpPr txBox="1"/>
          <p:nvPr>
            <p:ph idx="1" type="subTitle"/>
          </p:nvPr>
        </p:nvSpPr>
        <p:spPr>
          <a:xfrm>
            <a:off x="1909800" y="1549776"/>
            <a:ext cx="5324400" cy="130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400"/>
            </a:lvl1pPr>
            <a:lvl2pPr lvl="1" rtl="0" algn="ctr">
              <a:lnSpc>
                <a:spcPct val="100000"/>
              </a:lnSpc>
              <a:spcBef>
                <a:spcPts val="0"/>
              </a:spcBef>
              <a:spcAft>
                <a:spcPts val="0"/>
              </a:spcAft>
              <a:buNone/>
              <a:defRPr sz="2400"/>
            </a:lvl2pPr>
            <a:lvl3pPr lvl="2" rtl="0" algn="ctr">
              <a:lnSpc>
                <a:spcPct val="100000"/>
              </a:lnSpc>
              <a:spcBef>
                <a:spcPts val="0"/>
              </a:spcBef>
              <a:spcAft>
                <a:spcPts val="0"/>
              </a:spcAft>
              <a:buNone/>
              <a:defRPr sz="2400"/>
            </a:lvl3pPr>
            <a:lvl4pPr lvl="3" rtl="0" algn="ctr">
              <a:lnSpc>
                <a:spcPct val="100000"/>
              </a:lnSpc>
              <a:spcBef>
                <a:spcPts val="0"/>
              </a:spcBef>
              <a:spcAft>
                <a:spcPts val="0"/>
              </a:spcAft>
              <a:buNone/>
              <a:defRPr sz="2400"/>
            </a:lvl4pPr>
            <a:lvl5pPr lvl="4" rtl="0" algn="ctr">
              <a:lnSpc>
                <a:spcPct val="100000"/>
              </a:lnSpc>
              <a:spcBef>
                <a:spcPts val="0"/>
              </a:spcBef>
              <a:spcAft>
                <a:spcPts val="0"/>
              </a:spcAft>
              <a:buNone/>
              <a:defRPr sz="2400"/>
            </a:lvl5pPr>
            <a:lvl6pPr lvl="5" rtl="0" algn="ctr">
              <a:lnSpc>
                <a:spcPct val="100000"/>
              </a:lnSpc>
              <a:spcBef>
                <a:spcPts val="0"/>
              </a:spcBef>
              <a:spcAft>
                <a:spcPts val="0"/>
              </a:spcAft>
              <a:buNone/>
              <a:defRPr sz="2400"/>
            </a:lvl6pPr>
            <a:lvl7pPr lvl="6" rtl="0" algn="ctr">
              <a:lnSpc>
                <a:spcPct val="100000"/>
              </a:lnSpc>
              <a:spcBef>
                <a:spcPts val="0"/>
              </a:spcBef>
              <a:spcAft>
                <a:spcPts val="0"/>
              </a:spcAft>
              <a:buNone/>
              <a:defRPr sz="2400"/>
            </a:lvl7pPr>
            <a:lvl8pPr lvl="7" rtl="0" algn="ctr">
              <a:lnSpc>
                <a:spcPct val="100000"/>
              </a:lnSpc>
              <a:spcBef>
                <a:spcPts val="0"/>
              </a:spcBef>
              <a:spcAft>
                <a:spcPts val="0"/>
              </a:spcAft>
              <a:buNone/>
              <a:defRPr sz="2400"/>
            </a:lvl8pPr>
            <a:lvl9pPr lvl="8" rtl="0" algn="ctr">
              <a:lnSpc>
                <a:spcPct val="100000"/>
              </a:lnSpc>
              <a:spcBef>
                <a:spcPts val="0"/>
              </a:spcBef>
              <a:spcAft>
                <a:spcPts val="0"/>
              </a:spcAft>
              <a:buNone/>
              <a:defRPr sz="2400"/>
            </a:lvl9pPr>
          </a:lstStyle>
          <a:p/>
        </p:txBody>
      </p:sp>
      <p:sp>
        <p:nvSpPr>
          <p:cNvPr id="428" name="Google Shape;428;p20"/>
          <p:cNvSpPr txBox="1"/>
          <p:nvPr>
            <p:ph type="title"/>
          </p:nvPr>
        </p:nvSpPr>
        <p:spPr>
          <a:xfrm>
            <a:off x="3327000" y="3134828"/>
            <a:ext cx="2490000" cy="31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
              <a:buNone/>
              <a:defRPr b="1" sz="1600"/>
            </a:lvl1pPr>
            <a:lvl2pPr lvl="1" rtl="0">
              <a:spcBef>
                <a:spcPts val="0"/>
              </a:spcBef>
              <a:spcAft>
                <a:spcPts val="0"/>
              </a:spcAft>
              <a:buClr>
                <a:schemeClr val="accent5"/>
              </a:buClr>
              <a:buSzPts val="2800"/>
              <a:buNone/>
              <a:defRPr>
                <a:solidFill>
                  <a:schemeClr val="accent5"/>
                </a:solidFill>
                <a:latin typeface="PT Sans"/>
                <a:ea typeface="PT Sans"/>
                <a:cs typeface="PT Sans"/>
                <a:sym typeface="PT Sans"/>
              </a:defRPr>
            </a:lvl2pPr>
            <a:lvl3pPr lvl="2" rtl="0">
              <a:spcBef>
                <a:spcPts val="0"/>
              </a:spcBef>
              <a:spcAft>
                <a:spcPts val="0"/>
              </a:spcAft>
              <a:buClr>
                <a:schemeClr val="accent5"/>
              </a:buClr>
              <a:buSzPts val="2800"/>
              <a:buNone/>
              <a:defRPr>
                <a:solidFill>
                  <a:schemeClr val="accent5"/>
                </a:solidFill>
                <a:latin typeface="PT Sans"/>
                <a:ea typeface="PT Sans"/>
                <a:cs typeface="PT Sans"/>
                <a:sym typeface="PT Sans"/>
              </a:defRPr>
            </a:lvl3pPr>
            <a:lvl4pPr lvl="3" rtl="0">
              <a:spcBef>
                <a:spcPts val="0"/>
              </a:spcBef>
              <a:spcAft>
                <a:spcPts val="0"/>
              </a:spcAft>
              <a:buClr>
                <a:schemeClr val="accent5"/>
              </a:buClr>
              <a:buSzPts val="2800"/>
              <a:buNone/>
              <a:defRPr>
                <a:solidFill>
                  <a:schemeClr val="accent5"/>
                </a:solidFill>
                <a:latin typeface="PT Sans"/>
                <a:ea typeface="PT Sans"/>
                <a:cs typeface="PT Sans"/>
                <a:sym typeface="PT Sans"/>
              </a:defRPr>
            </a:lvl4pPr>
            <a:lvl5pPr lvl="4" rtl="0">
              <a:spcBef>
                <a:spcPts val="0"/>
              </a:spcBef>
              <a:spcAft>
                <a:spcPts val="0"/>
              </a:spcAft>
              <a:buClr>
                <a:schemeClr val="accent5"/>
              </a:buClr>
              <a:buSzPts val="2800"/>
              <a:buNone/>
              <a:defRPr>
                <a:solidFill>
                  <a:schemeClr val="accent5"/>
                </a:solidFill>
                <a:latin typeface="PT Sans"/>
                <a:ea typeface="PT Sans"/>
                <a:cs typeface="PT Sans"/>
                <a:sym typeface="PT Sans"/>
              </a:defRPr>
            </a:lvl5pPr>
            <a:lvl6pPr lvl="5" rtl="0">
              <a:spcBef>
                <a:spcPts val="0"/>
              </a:spcBef>
              <a:spcAft>
                <a:spcPts val="0"/>
              </a:spcAft>
              <a:buClr>
                <a:schemeClr val="accent5"/>
              </a:buClr>
              <a:buSzPts val="2800"/>
              <a:buNone/>
              <a:defRPr>
                <a:solidFill>
                  <a:schemeClr val="accent5"/>
                </a:solidFill>
                <a:latin typeface="PT Sans"/>
                <a:ea typeface="PT Sans"/>
                <a:cs typeface="PT Sans"/>
                <a:sym typeface="PT Sans"/>
              </a:defRPr>
            </a:lvl6pPr>
            <a:lvl7pPr lvl="6" rtl="0">
              <a:spcBef>
                <a:spcPts val="0"/>
              </a:spcBef>
              <a:spcAft>
                <a:spcPts val="0"/>
              </a:spcAft>
              <a:buClr>
                <a:schemeClr val="accent5"/>
              </a:buClr>
              <a:buSzPts val="2800"/>
              <a:buNone/>
              <a:defRPr>
                <a:solidFill>
                  <a:schemeClr val="accent5"/>
                </a:solidFill>
                <a:latin typeface="PT Sans"/>
                <a:ea typeface="PT Sans"/>
                <a:cs typeface="PT Sans"/>
                <a:sym typeface="PT Sans"/>
              </a:defRPr>
            </a:lvl7pPr>
            <a:lvl8pPr lvl="7" rtl="0">
              <a:spcBef>
                <a:spcPts val="0"/>
              </a:spcBef>
              <a:spcAft>
                <a:spcPts val="0"/>
              </a:spcAft>
              <a:buClr>
                <a:schemeClr val="accent5"/>
              </a:buClr>
              <a:buSzPts val="2800"/>
              <a:buNone/>
              <a:defRPr>
                <a:solidFill>
                  <a:schemeClr val="accent5"/>
                </a:solidFill>
                <a:latin typeface="PT Sans"/>
                <a:ea typeface="PT Sans"/>
                <a:cs typeface="PT Sans"/>
                <a:sym typeface="PT Sans"/>
              </a:defRPr>
            </a:lvl8pPr>
            <a:lvl9pPr lvl="8" rtl="0">
              <a:spcBef>
                <a:spcPts val="0"/>
              </a:spcBef>
              <a:spcAft>
                <a:spcPts val="0"/>
              </a:spcAft>
              <a:buClr>
                <a:schemeClr val="accent5"/>
              </a:buClr>
              <a:buSzPts val="2800"/>
              <a:buNone/>
              <a:defRPr>
                <a:solidFill>
                  <a:schemeClr val="accent5"/>
                </a:solidFill>
                <a:latin typeface="PT Sans"/>
                <a:ea typeface="PT Sans"/>
                <a:cs typeface="PT Sans"/>
                <a:sym typeface="PT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2"/>
        </a:solidFill>
      </p:bgPr>
    </p:bg>
    <p:spTree>
      <p:nvGrpSpPr>
        <p:cNvPr id="99" name="Shape 99"/>
        <p:cNvGrpSpPr/>
        <p:nvPr/>
      </p:nvGrpSpPr>
      <p:grpSpPr>
        <a:xfrm>
          <a:off x="0" y="0"/>
          <a:ext cx="0" cy="0"/>
          <a:chOff x="0" y="0"/>
          <a:chExt cx="0" cy="0"/>
        </a:xfrm>
      </p:grpSpPr>
      <p:grpSp>
        <p:nvGrpSpPr>
          <p:cNvPr id="100" name="Google Shape;100;p3"/>
          <p:cNvGrpSpPr/>
          <p:nvPr/>
        </p:nvGrpSpPr>
        <p:grpSpPr>
          <a:xfrm>
            <a:off x="319043" y="283350"/>
            <a:ext cx="8505900" cy="4576800"/>
            <a:chOff x="319043" y="283350"/>
            <a:chExt cx="8505900" cy="4576800"/>
          </a:xfrm>
        </p:grpSpPr>
        <p:sp>
          <p:nvSpPr>
            <p:cNvPr id="101" name="Google Shape;101;p3"/>
            <p:cNvSpPr/>
            <p:nvPr/>
          </p:nvSpPr>
          <p:spPr>
            <a:xfrm flipH="1">
              <a:off x="319043" y="283350"/>
              <a:ext cx="8505900" cy="4576800"/>
            </a:xfrm>
            <a:prstGeom prst="roundRect">
              <a:avLst>
                <a:gd fmla="val 3396" name="adj"/>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flipH="1" rot="10800000">
              <a:off x="694692" y="580875"/>
              <a:ext cx="7754700" cy="39816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flipH="1">
              <a:off x="1289186" y="298550"/>
              <a:ext cx="1611114" cy="120209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flipH="1">
              <a:off x="2162181" y="298550"/>
              <a:ext cx="1348069" cy="995345"/>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3"/>
          <p:cNvGrpSpPr/>
          <p:nvPr/>
        </p:nvGrpSpPr>
        <p:grpSpPr>
          <a:xfrm>
            <a:off x="4281415" y="375214"/>
            <a:ext cx="581170" cy="125403"/>
            <a:chOff x="4685288" y="186288"/>
            <a:chExt cx="419375" cy="90485"/>
          </a:xfrm>
        </p:grpSpPr>
        <p:sp>
          <p:nvSpPr>
            <p:cNvPr id="106" name="Google Shape;106;p3"/>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3"/>
            <p:cNvGrpSpPr/>
            <p:nvPr/>
          </p:nvGrpSpPr>
          <p:grpSpPr>
            <a:xfrm>
              <a:off x="4685288" y="186300"/>
              <a:ext cx="419375" cy="90473"/>
              <a:chOff x="4390000" y="182175"/>
              <a:chExt cx="419375" cy="90473"/>
            </a:xfrm>
          </p:grpSpPr>
          <p:sp>
            <p:nvSpPr>
              <p:cNvPr id="108" name="Google Shape;108;p3"/>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0" name="Google Shape;110;p3"/>
          <p:cNvSpPr txBox="1"/>
          <p:nvPr>
            <p:ph type="ctrTitle"/>
          </p:nvPr>
        </p:nvSpPr>
        <p:spPr>
          <a:xfrm>
            <a:off x="2492100" y="2123475"/>
            <a:ext cx="4159800" cy="1124400"/>
          </a:xfrm>
          <a:prstGeom prst="rect">
            <a:avLst/>
          </a:prstGeom>
        </p:spPr>
        <p:txBody>
          <a:bodyPr anchorCtr="0" anchor="b" bIns="0" lIns="0" spcFirstLastPara="1" rIns="0" wrap="square" tIns="0">
            <a:noAutofit/>
          </a:bodyPr>
          <a:lstStyle>
            <a:lvl1pPr lvl="0" rtl="0" algn="ctr">
              <a:spcBef>
                <a:spcPts val="0"/>
              </a:spcBef>
              <a:spcAft>
                <a:spcPts val="0"/>
              </a:spcAft>
              <a:buSzPts val="8000"/>
              <a:buNone/>
              <a:defRPr sz="50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11" name="Google Shape;111;p3"/>
          <p:cNvSpPr txBox="1"/>
          <p:nvPr>
            <p:ph idx="1" type="subTitle"/>
          </p:nvPr>
        </p:nvSpPr>
        <p:spPr>
          <a:xfrm>
            <a:off x="2492100" y="3323814"/>
            <a:ext cx="4159800" cy="336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2" name="Google Shape;112;p3"/>
          <p:cNvSpPr txBox="1"/>
          <p:nvPr>
            <p:ph hasCustomPrompt="1" idx="2" type="title"/>
          </p:nvPr>
        </p:nvSpPr>
        <p:spPr>
          <a:xfrm>
            <a:off x="2492100" y="1483386"/>
            <a:ext cx="4159800" cy="7047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2"/>
              </a:buClr>
              <a:buSzPts val="5000"/>
              <a:buNone/>
              <a:defRPr sz="7000">
                <a:solidFill>
                  <a:schemeClr val="accent3"/>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bg>
      <p:bgPr>
        <a:solidFill>
          <a:schemeClr val="accent2"/>
        </a:solidFill>
      </p:bgPr>
    </p:bg>
    <p:spTree>
      <p:nvGrpSpPr>
        <p:cNvPr id="429" name="Shape 429"/>
        <p:cNvGrpSpPr/>
        <p:nvPr/>
      </p:nvGrpSpPr>
      <p:grpSpPr>
        <a:xfrm>
          <a:off x="0" y="0"/>
          <a:ext cx="0" cy="0"/>
          <a:chOff x="0" y="0"/>
          <a:chExt cx="0" cy="0"/>
        </a:xfrm>
      </p:grpSpPr>
      <p:sp>
        <p:nvSpPr>
          <p:cNvPr id="430" name="Google Shape;430;p21"/>
          <p:cNvSpPr txBox="1"/>
          <p:nvPr>
            <p:ph type="ctrTitle"/>
          </p:nvPr>
        </p:nvSpPr>
        <p:spPr>
          <a:xfrm>
            <a:off x="722350" y="685800"/>
            <a:ext cx="3702600" cy="10065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500">
                <a:solidFill>
                  <a:schemeClr val="accent5"/>
                </a:solidFill>
                <a:latin typeface="Aldrich"/>
                <a:ea typeface="Aldrich"/>
                <a:cs typeface="Aldrich"/>
                <a:sym typeface="Aldrich"/>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431" name="Google Shape;431;p21"/>
          <p:cNvSpPr txBox="1"/>
          <p:nvPr>
            <p:ph idx="1" type="subTitle"/>
          </p:nvPr>
        </p:nvSpPr>
        <p:spPr>
          <a:xfrm>
            <a:off x="722350" y="1653025"/>
            <a:ext cx="3702600" cy="138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2800"/>
              <a:buNone/>
              <a:defRPr>
                <a:solidFill>
                  <a:schemeClr val="accent5"/>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432" name="Google Shape;432;p21"/>
          <p:cNvSpPr txBox="1"/>
          <p:nvPr/>
        </p:nvSpPr>
        <p:spPr>
          <a:xfrm>
            <a:off x="722350" y="2991025"/>
            <a:ext cx="3148500" cy="915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accent5"/>
                </a:solidFill>
                <a:latin typeface="Didact Gothic"/>
                <a:ea typeface="Didact Gothic"/>
                <a:cs typeface="Didact Gothic"/>
                <a:sym typeface="Didact Gothic"/>
              </a:rPr>
              <a:t>CREDITS: This presentation template was created by </a:t>
            </a:r>
            <a:r>
              <a:rPr b="1" lang="en" sz="1200">
                <a:solidFill>
                  <a:schemeClr val="accent5"/>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lang="en" sz="1200">
                <a:solidFill>
                  <a:schemeClr val="accent5"/>
                </a:solidFill>
                <a:latin typeface="Didact Gothic"/>
                <a:ea typeface="Didact Gothic"/>
                <a:cs typeface="Didact Gothic"/>
                <a:sym typeface="Didact Gothic"/>
              </a:rPr>
              <a:t>, including icons by </a:t>
            </a:r>
            <a:r>
              <a:rPr b="1" lang="en" sz="1200">
                <a:solidFill>
                  <a:schemeClr val="accent5"/>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lang="en" sz="1200">
                <a:solidFill>
                  <a:schemeClr val="accent5"/>
                </a:solidFill>
                <a:latin typeface="Didact Gothic"/>
                <a:ea typeface="Didact Gothic"/>
                <a:cs typeface="Didact Gothic"/>
                <a:sym typeface="Didact Gothic"/>
              </a:rPr>
              <a:t>, infographics &amp; images by </a:t>
            </a:r>
            <a:r>
              <a:rPr b="1" lang="en" sz="1200">
                <a:solidFill>
                  <a:schemeClr val="accent5"/>
                </a:solidFill>
                <a:uFill>
                  <a:noFill/>
                </a:uFill>
                <a:latin typeface="Didact Gothic"/>
                <a:ea typeface="Didact Gothic"/>
                <a:cs typeface="Didact Gothic"/>
                <a:sym typeface="Didact Gothic"/>
                <a:hlinkClick r:id="rId4">
                  <a:extLst>
                    <a:ext uri="{A12FA001-AC4F-418D-AE19-62706E023703}">
                      <ahyp:hlinkClr val="tx"/>
                    </a:ext>
                  </a:extLst>
                </a:hlinkClick>
              </a:rPr>
              <a:t>Freepik</a:t>
            </a:r>
            <a:r>
              <a:rPr lang="en" sz="1200">
                <a:solidFill>
                  <a:schemeClr val="accent5"/>
                </a:solidFill>
                <a:latin typeface="Didact Gothic"/>
                <a:ea typeface="Didact Gothic"/>
                <a:cs typeface="Didact Gothic"/>
                <a:sym typeface="Didact Gothic"/>
              </a:rPr>
              <a:t> </a:t>
            </a:r>
            <a:endParaRPr b="1" sz="1200">
              <a:solidFill>
                <a:schemeClr val="accent5"/>
              </a:solidFill>
              <a:latin typeface="Didact Gothic"/>
              <a:ea typeface="Didact Gothic"/>
              <a:cs typeface="Didact Gothic"/>
              <a:sym typeface="Didact Gothic"/>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bg>
      <p:bgPr>
        <a:solidFill>
          <a:schemeClr val="accent2"/>
        </a:solidFill>
      </p:bgPr>
    </p:bg>
    <p:spTree>
      <p:nvGrpSpPr>
        <p:cNvPr id="433" name="Shape 433"/>
        <p:cNvGrpSpPr/>
        <p:nvPr/>
      </p:nvGrpSpPr>
      <p:grpSpPr>
        <a:xfrm>
          <a:off x="0" y="0"/>
          <a:ext cx="0" cy="0"/>
          <a:chOff x="0" y="0"/>
          <a:chExt cx="0" cy="0"/>
        </a:xfrm>
      </p:grpSpPr>
      <p:cxnSp>
        <p:nvCxnSpPr>
          <p:cNvPr id="434" name="Google Shape;434;p22"/>
          <p:cNvCxnSpPr/>
          <p:nvPr/>
        </p:nvCxnSpPr>
        <p:spPr>
          <a:xfrm rot="10800000">
            <a:off x="447750" y="4895850"/>
            <a:ext cx="1133400" cy="0"/>
          </a:xfrm>
          <a:prstGeom prst="straightConnector1">
            <a:avLst/>
          </a:prstGeom>
          <a:noFill/>
          <a:ln cap="flat" cmpd="sng" w="19050">
            <a:solidFill>
              <a:schemeClr val="accent5"/>
            </a:solidFill>
            <a:prstDash val="solid"/>
            <a:round/>
            <a:headEnd len="med" w="med" type="none"/>
            <a:tailEnd len="med" w="med" type="none"/>
          </a:ln>
        </p:spPr>
      </p:cxnSp>
      <p:grpSp>
        <p:nvGrpSpPr>
          <p:cNvPr id="435" name="Google Shape;435;p22"/>
          <p:cNvGrpSpPr/>
          <p:nvPr/>
        </p:nvGrpSpPr>
        <p:grpSpPr>
          <a:xfrm flipH="1">
            <a:off x="-47478" y="2136847"/>
            <a:ext cx="1179753" cy="2854241"/>
            <a:chOff x="7907551" y="-114309"/>
            <a:chExt cx="1908059" cy="4616272"/>
          </a:xfrm>
        </p:grpSpPr>
        <p:sp>
          <p:nvSpPr>
            <p:cNvPr id="436" name="Google Shape;436;p22"/>
            <p:cNvSpPr/>
            <p:nvPr/>
          </p:nvSpPr>
          <p:spPr>
            <a:xfrm>
              <a:off x="8606186" y="3608365"/>
              <a:ext cx="39" cy="483371"/>
            </a:xfrm>
            <a:custGeom>
              <a:rect b="b" l="l" r="r" t="t"/>
              <a:pathLst>
                <a:path extrusionOk="0" h="12426" w="1">
                  <a:moveTo>
                    <a:pt x="1" y="0"/>
                  </a:moveTo>
                  <a:lnTo>
                    <a:pt x="1"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a:off x="8566430" y="3568608"/>
              <a:ext cx="79551" cy="562883"/>
            </a:xfrm>
            <a:custGeom>
              <a:rect b="b" l="l" r="r" t="t"/>
              <a:pathLst>
                <a:path extrusionOk="0" h="14470" w="2045">
                  <a:moveTo>
                    <a:pt x="1023" y="0"/>
                  </a:moveTo>
                  <a:cubicBezTo>
                    <a:pt x="369" y="0"/>
                    <a:pt x="1" y="327"/>
                    <a:pt x="1" y="1022"/>
                  </a:cubicBezTo>
                  <a:lnTo>
                    <a:pt x="1" y="13448"/>
                  </a:lnTo>
                  <a:cubicBezTo>
                    <a:pt x="1" y="13979"/>
                    <a:pt x="369" y="14470"/>
                    <a:pt x="1023" y="14470"/>
                  </a:cubicBezTo>
                  <a:cubicBezTo>
                    <a:pt x="1554" y="14470"/>
                    <a:pt x="2044" y="13979"/>
                    <a:pt x="2044" y="13448"/>
                  </a:cubicBezTo>
                  <a:lnTo>
                    <a:pt x="2044" y="1022"/>
                  </a:lnTo>
                  <a:cubicBezTo>
                    <a:pt x="2044" y="327"/>
                    <a:pt x="1554" y="0"/>
                    <a:pt x="1023"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8798589" y="3873900"/>
              <a:ext cx="39" cy="483371"/>
            </a:xfrm>
            <a:custGeom>
              <a:rect b="b" l="l" r="r" t="t"/>
              <a:pathLst>
                <a:path extrusionOk="0" h="12426" w="1">
                  <a:moveTo>
                    <a:pt x="0" y="0"/>
                  </a:moveTo>
                  <a:lnTo>
                    <a:pt x="0"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8758832" y="3834144"/>
              <a:ext cx="79551" cy="562883"/>
            </a:xfrm>
            <a:custGeom>
              <a:rect b="b" l="l" r="r" t="t"/>
              <a:pathLst>
                <a:path extrusionOk="0" h="14470" w="2045">
                  <a:moveTo>
                    <a:pt x="1022" y="0"/>
                  </a:moveTo>
                  <a:cubicBezTo>
                    <a:pt x="532" y="0"/>
                    <a:pt x="0" y="491"/>
                    <a:pt x="0" y="1022"/>
                  </a:cubicBezTo>
                  <a:lnTo>
                    <a:pt x="0" y="13448"/>
                  </a:lnTo>
                  <a:cubicBezTo>
                    <a:pt x="0" y="14102"/>
                    <a:pt x="532" y="14470"/>
                    <a:pt x="1022" y="14470"/>
                  </a:cubicBezTo>
                  <a:cubicBezTo>
                    <a:pt x="1554" y="14470"/>
                    <a:pt x="2044" y="14102"/>
                    <a:pt x="2044" y="13448"/>
                  </a:cubicBezTo>
                  <a:lnTo>
                    <a:pt x="2044" y="1022"/>
                  </a:lnTo>
                  <a:cubicBezTo>
                    <a:pt x="2044" y="491"/>
                    <a:pt x="1554" y="0"/>
                    <a:pt x="1022"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7907551" y="-114309"/>
              <a:ext cx="1238654" cy="3139619"/>
            </a:xfrm>
            <a:custGeom>
              <a:rect b="b" l="l" r="r" t="t"/>
              <a:pathLst>
                <a:path extrusionOk="0" h="80710" w="31842">
                  <a:moveTo>
                    <a:pt x="3210" y="0"/>
                  </a:moveTo>
                  <a:cubicBezTo>
                    <a:pt x="2252" y="0"/>
                    <a:pt x="1348" y="293"/>
                    <a:pt x="818" y="992"/>
                  </a:cubicBezTo>
                  <a:cubicBezTo>
                    <a:pt x="164" y="1851"/>
                    <a:pt x="1" y="2873"/>
                    <a:pt x="1" y="3894"/>
                  </a:cubicBezTo>
                  <a:cubicBezTo>
                    <a:pt x="1" y="8677"/>
                    <a:pt x="4088" y="12928"/>
                    <a:pt x="3557" y="17710"/>
                  </a:cubicBezTo>
                  <a:cubicBezTo>
                    <a:pt x="3393" y="20408"/>
                    <a:pt x="1513" y="22983"/>
                    <a:pt x="1513" y="25680"/>
                  </a:cubicBezTo>
                  <a:cubicBezTo>
                    <a:pt x="1513" y="29768"/>
                    <a:pt x="5437" y="33038"/>
                    <a:pt x="6295" y="36921"/>
                  </a:cubicBezTo>
                  <a:cubicBezTo>
                    <a:pt x="7481" y="43420"/>
                    <a:pt x="655" y="50736"/>
                    <a:pt x="4579" y="56009"/>
                  </a:cubicBezTo>
                  <a:cubicBezTo>
                    <a:pt x="6295" y="58584"/>
                    <a:pt x="10219" y="59933"/>
                    <a:pt x="10383" y="62998"/>
                  </a:cubicBezTo>
                  <a:cubicBezTo>
                    <a:pt x="10546" y="65369"/>
                    <a:pt x="7971" y="67086"/>
                    <a:pt x="6786" y="69293"/>
                  </a:cubicBezTo>
                  <a:cubicBezTo>
                    <a:pt x="5273" y="71663"/>
                    <a:pt x="5437" y="74729"/>
                    <a:pt x="6786" y="77141"/>
                  </a:cubicBezTo>
                  <a:cubicBezTo>
                    <a:pt x="8254" y="79382"/>
                    <a:pt x="10929" y="80710"/>
                    <a:pt x="13496" y="80710"/>
                  </a:cubicBezTo>
                  <a:cubicBezTo>
                    <a:pt x="13644" y="80710"/>
                    <a:pt x="13792" y="80706"/>
                    <a:pt x="13939" y="80697"/>
                  </a:cubicBezTo>
                  <a:lnTo>
                    <a:pt x="22645" y="79838"/>
                  </a:lnTo>
                  <a:cubicBezTo>
                    <a:pt x="28245" y="79511"/>
                    <a:pt x="31842" y="71663"/>
                    <a:pt x="28245" y="67249"/>
                  </a:cubicBezTo>
                  <a:cubicBezTo>
                    <a:pt x="26569" y="65042"/>
                    <a:pt x="23503" y="63489"/>
                    <a:pt x="22645" y="60791"/>
                  </a:cubicBezTo>
                  <a:cubicBezTo>
                    <a:pt x="21623" y="56540"/>
                    <a:pt x="26732" y="52248"/>
                    <a:pt x="25016" y="48161"/>
                  </a:cubicBezTo>
                  <a:cubicBezTo>
                    <a:pt x="24321" y="46322"/>
                    <a:pt x="22277" y="45300"/>
                    <a:pt x="21092" y="43583"/>
                  </a:cubicBezTo>
                  <a:cubicBezTo>
                    <a:pt x="17863" y="39169"/>
                    <a:pt x="21787" y="32670"/>
                    <a:pt x="20601" y="27397"/>
                  </a:cubicBezTo>
                  <a:cubicBezTo>
                    <a:pt x="19743" y="22615"/>
                    <a:pt x="15124" y="19549"/>
                    <a:pt x="12917" y="15298"/>
                  </a:cubicBezTo>
                  <a:cubicBezTo>
                    <a:pt x="10383" y="10353"/>
                    <a:pt x="10546" y="3404"/>
                    <a:pt x="5764" y="665"/>
                  </a:cubicBezTo>
                  <a:cubicBezTo>
                    <a:pt x="5036" y="252"/>
                    <a:pt x="4100" y="0"/>
                    <a:pt x="3210" y="0"/>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8119015" y="89647"/>
              <a:ext cx="596298" cy="2776176"/>
            </a:xfrm>
            <a:custGeom>
              <a:rect b="b" l="l" r="r" t="t"/>
              <a:pathLst>
                <a:path extrusionOk="0" h="71367" w="15329">
                  <a:moveTo>
                    <a:pt x="328" y="0"/>
                  </a:moveTo>
                  <a:cubicBezTo>
                    <a:pt x="164" y="0"/>
                    <a:pt x="1" y="205"/>
                    <a:pt x="1" y="368"/>
                  </a:cubicBezTo>
                  <a:cubicBezTo>
                    <a:pt x="164" y="695"/>
                    <a:pt x="5805" y="23339"/>
                    <a:pt x="10219" y="43776"/>
                  </a:cubicBezTo>
                  <a:lnTo>
                    <a:pt x="10219" y="43776"/>
                  </a:lnTo>
                  <a:lnTo>
                    <a:pt x="4252" y="39525"/>
                  </a:lnTo>
                  <a:cubicBezTo>
                    <a:pt x="4252" y="39362"/>
                    <a:pt x="4088" y="39362"/>
                    <a:pt x="4088" y="39362"/>
                  </a:cubicBezTo>
                  <a:cubicBezTo>
                    <a:pt x="3925" y="39362"/>
                    <a:pt x="3925" y="39362"/>
                    <a:pt x="3925" y="39525"/>
                  </a:cubicBezTo>
                  <a:cubicBezTo>
                    <a:pt x="3761" y="39689"/>
                    <a:pt x="3761" y="39852"/>
                    <a:pt x="3925" y="40057"/>
                  </a:cubicBezTo>
                  <a:lnTo>
                    <a:pt x="10056" y="44471"/>
                  </a:lnTo>
                  <a:lnTo>
                    <a:pt x="10219" y="44635"/>
                  </a:lnTo>
                  <a:lnTo>
                    <a:pt x="10383" y="44635"/>
                  </a:lnTo>
                  <a:cubicBezTo>
                    <a:pt x="11568" y="50929"/>
                    <a:pt x="12754" y="57060"/>
                    <a:pt x="13612" y="62170"/>
                  </a:cubicBezTo>
                  <a:lnTo>
                    <a:pt x="8666" y="57060"/>
                  </a:lnTo>
                  <a:cubicBezTo>
                    <a:pt x="8666" y="56897"/>
                    <a:pt x="8503" y="56897"/>
                    <a:pt x="8503" y="56897"/>
                  </a:cubicBezTo>
                  <a:cubicBezTo>
                    <a:pt x="8339" y="56897"/>
                    <a:pt x="8339" y="56897"/>
                    <a:pt x="8176" y="57060"/>
                  </a:cubicBezTo>
                  <a:lnTo>
                    <a:pt x="8176" y="57428"/>
                  </a:lnTo>
                  <a:lnTo>
                    <a:pt x="13775" y="63355"/>
                  </a:lnTo>
                  <a:cubicBezTo>
                    <a:pt x="14307" y="66420"/>
                    <a:pt x="14634" y="69159"/>
                    <a:pt x="14797" y="71366"/>
                  </a:cubicBezTo>
                  <a:lnTo>
                    <a:pt x="15329" y="71366"/>
                  </a:lnTo>
                  <a:cubicBezTo>
                    <a:pt x="15329" y="69322"/>
                    <a:pt x="15002" y="66788"/>
                    <a:pt x="14470" y="64050"/>
                  </a:cubicBezTo>
                  <a:lnTo>
                    <a:pt x="14634" y="64050"/>
                  </a:lnTo>
                  <a:cubicBezTo>
                    <a:pt x="14634" y="64050"/>
                    <a:pt x="14797" y="64050"/>
                    <a:pt x="14797" y="63886"/>
                  </a:cubicBezTo>
                  <a:cubicBezTo>
                    <a:pt x="15002" y="63886"/>
                    <a:pt x="15002" y="63559"/>
                    <a:pt x="14797" y="63559"/>
                  </a:cubicBezTo>
                  <a:lnTo>
                    <a:pt x="14470" y="63028"/>
                  </a:lnTo>
                  <a:cubicBezTo>
                    <a:pt x="11078" y="41406"/>
                    <a:pt x="859" y="695"/>
                    <a:pt x="696" y="205"/>
                  </a:cubicBezTo>
                  <a:cubicBezTo>
                    <a:pt x="696" y="0"/>
                    <a:pt x="491" y="0"/>
                    <a:pt x="328"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8424307" y="938692"/>
              <a:ext cx="111332" cy="318046"/>
            </a:xfrm>
            <a:custGeom>
              <a:rect b="b" l="l" r="r" t="t"/>
              <a:pathLst>
                <a:path extrusionOk="0" h="8176" w="2862">
                  <a:moveTo>
                    <a:pt x="2535" y="1"/>
                  </a:moveTo>
                  <a:cubicBezTo>
                    <a:pt x="2371" y="1"/>
                    <a:pt x="2208" y="164"/>
                    <a:pt x="2208" y="328"/>
                  </a:cubicBezTo>
                  <a:lnTo>
                    <a:pt x="1" y="7808"/>
                  </a:lnTo>
                  <a:cubicBezTo>
                    <a:pt x="1" y="8012"/>
                    <a:pt x="1" y="8176"/>
                    <a:pt x="164" y="8176"/>
                  </a:cubicBezTo>
                  <a:lnTo>
                    <a:pt x="328" y="8176"/>
                  </a:lnTo>
                  <a:cubicBezTo>
                    <a:pt x="491" y="8176"/>
                    <a:pt x="491" y="8176"/>
                    <a:pt x="655" y="8012"/>
                  </a:cubicBezTo>
                  <a:lnTo>
                    <a:pt x="2862" y="491"/>
                  </a:lnTo>
                  <a:cubicBezTo>
                    <a:pt x="2862" y="328"/>
                    <a:pt x="2698" y="164"/>
                    <a:pt x="2535"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8788417" y="298310"/>
              <a:ext cx="1027193" cy="2682583"/>
            </a:xfrm>
            <a:custGeom>
              <a:rect b="b" l="l" r="r" t="t"/>
              <a:pathLst>
                <a:path extrusionOk="0" h="68961" w="26406">
                  <a:moveTo>
                    <a:pt x="18871" y="0"/>
                  </a:moveTo>
                  <a:cubicBezTo>
                    <a:pt x="18467" y="0"/>
                    <a:pt x="18069" y="86"/>
                    <a:pt x="17699" y="277"/>
                  </a:cubicBezTo>
                  <a:cubicBezTo>
                    <a:pt x="17004" y="604"/>
                    <a:pt x="16514" y="1462"/>
                    <a:pt x="16187" y="2321"/>
                  </a:cubicBezTo>
                  <a:cubicBezTo>
                    <a:pt x="14961" y="6081"/>
                    <a:pt x="16841" y="10495"/>
                    <a:pt x="15165" y="14256"/>
                  </a:cubicBezTo>
                  <a:cubicBezTo>
                    <a:pt x="14143" y="16299"/>
                    <a:pt x="12100" y="17648"/>
                    <a:pt x="11241" y="19856"/>
                  </a:cubicBezTo>
                  <a:cubicBezTo>
                    <a:pt x="10056" y="23085"/>
                    <a:pt x="12263" y="26845"/>
                    <a:pt x="11568" y="30237"/>
                  </a:cubicBezTo>
                  <a:cubicBezTo>
                    <a:pt x="10710" y="35715"/>
                    <a:pt x="3230" y="39434"/>
                    <a:pt x="4742" y="44707"/>
                  </a:cubicBezTo>
                  <a:cubicBezTo>
                    <a:pt x="5437" y="47282"/>
                    <a:pt x="8176" y="49326"/>
                    <a:pt x="7317" y="51696"/>
                  </a:cubicBezTo>
                  <a:cubicBezTo>
                    <a:pt x="6786" y="53740"/>
                    <a:pt x="4415" y="54435"/>
                    <a:pt x="2699" y="55784"/>
                  </a:cubicBezTo>
                  <a:cubicBezTo>
                    <a:pt x="859" y="57173"/>
                    <a:pt x="1" y="59708"/>
                    <a:pt x="491" y="62078"/>
                  </a:cubicBezTo>
                  <a:cubicBezTo>
                    <a:pt x="1023" y="64326"/>
                    <a:pt x="2903" y="66166"/>
                    <a:pt x="5110" y="66861"/>
                  </a:cubicBezTo>
                  <a:lnTo>
                    <a:pt x="12263" y="68741"/>
                  </a:lnTo>
                  <a:cubicBezTo>
                    <a:pt x="12754" y="68891"/>
                    <a:pt x="13251" y="68961"/>
                    <a:pt x="13745" y="68961"/>
                  </a:cubicBezTo>
                  <a:cubicBezTo>
                    <a:pt x="17699" y="68961"/>
                    <a:pt x="21473" y="64472"/>
                    <a:pt x="20274" y="60402"/>
                  </a:cubicBezTo>
                  <a:cubicBezTo>
                    <a:pt x="19580" y="58195"/>
                    <a:pt x="17536" y="56152"/>
                    <a:pt x="17699" y="53577"/>
                  </a:cubicBezTo>
                  <a:cubicBezTo>
                    <a:pt x="18026" y="50020"/>
                    <a:pt x="23340" y="48140"/>
                    <a:pt x="23136" y="44380"/>
                  </a:cubicBezTo>
                  <a:cubicBezTo>
                    <a:pt x="23136" y="42663"/>
                    <a:pt x="21787" y="41314"/>
                    <a:pt x="21460" y="39598"/>
                  </a:cubicBezTo>
                  <a:cubicBezTo>
                    <a:pt x="20070" y="35183"/>
                    <a:pt x="25016" y="31259"/>
                    <a:pt x="25711" y="26681"/>
                  </a:cubicBezTo>
                  <a:cubicBezTo>
                    <a:pt x="26406" y="22758"/>
                    <a:pt x="23667" y="18997"/>
                    <a:pt x="23340" y="14910"/>
                  </a:cubicBezTo>
                  <a:cubicBezTo>
                    <a:pt x="22645" y="10332"/>
                    <a:pt x="24852" y="4855"/>
                    <a:pt x="21787" y="1462"/>
                  </a:cubicBezTo>
                  <a:cubicBezTo>
                    <a:pt x="21045" y="602"/>
                    <a:pt x="19938" y="0"/>
                    <a:pt x="18871" y="0"/>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9179562" y="495109"/>
              <a:ext cx="410278" cy="2370722"/>
            </a:xfrm>
            <a:custGeom>
              <a:rect b="b" l="l" r="r" t="t"/>
              <a:pathLst>
                <a:path extrusionOk="0" h="60944" w="10547">
                  <a:moveTo>
                    <a:pt x="10383" y="0"/>
                  </a:moveTo>
                  <a:cubicBezTo>
                    <a:pt x="10219" y="0"/>
                    <a:pt x="10015" y="0"/>
                    <a:pt x="10015" y="164"/>
                  </a:cubicBezTo>
                  <a:cubicBezTo>
                    <a:pt x="10015" y="491"/>
                    <a:pt x="7971" y="19906"/>
                    <a:pt x="5437" y="37277"/>
                  </a:cubicBezTo>
                  <a:lnTo>
                    <a:pt x="2045" y="32168"/>
                  </a:lnTo>
                  <a:cubicBezTo>
                    <a:pt x="2045" y="32168"/>
                    <a:pt x="2045" y="32004"/>
                    <a:pt x="1840" y="32004"/>
                  </a:cubicBezTo>
                  <a:lnTo>
                    <a:pt x="1677" y="32168"/>
                  </a:lnTo>
                  <a:cubicBezTo>
                    <a:pt x="1677" y="32168"/>
                    <a:pt x="1513" y="32331"/>
                    <a:pt x="1677" y="32495"/>
                  </a:cubicBezTo>
                  <a:lnTo>
                    <a:pt x="5274" y="37972"/>
                  </a:lnTo>
                  <a:lnTo>
                    <a:pt x="5437" y="37972"/>
                  </a:lnTo>
                  <a:cubicBezTo>
                    <a:pt x="4579" y="43408"/>
                    <a:pt x="3720" y="48518"/>
                    <a:pt x="2862" y="52768"/>
                  </a:cubicBezTo>
                  <a:lnTo>
                    <a:pt x="491" y="47332"/>
                  </a:lnTo>
                  <a:cubicBezTo>
                    <a:pt x="491" y="47169"/>
                    <a:pt x="328" y="47169"/>
                    <a:pt x="328" y="47169"/>
                  </a:cubicBezTo>
                  <a:lnTo>
                    <a:pt x="164" y="47169"/>
                  </a:lnTo>
                  <a:cubicBezTo>
                    <a:pt x="1" y="47169"/>
                    <a:pt x="1" y="47332"/>
                    <a:pt x="1" y="47496"/>
                  </a:cubicBezTo>
                  <a:lnTo>
                    <a:pt x="2699" y="53790"/>
                  </a:lnTo>
                  <a:cubicBezTo>
                    <a:pt x="2208" y="56692"/>
                    <a:pt x="1513" y="59063"/>
                    <a:pt x="1023" y="60943"/>
                  </a:cubicBezTo>
                  <a:lnTo>
                    <a:pt x="1513" y="60943"/>
                  </a:lnTo>
                  <a:cubicBezTo>
                    <a:pt x="2045" y="59267"/>
                    <a:pt x="2535" y="57019"/>
                    <a:pt x="3066" y="54485"/>
                  </a:cubicBezTo>
                  <a:lnTo>
                    <a:pt x="3393" y="54485"/>
                  </a:lnTo>
                  <a:cubicBezTo>
                    <a:pt x="3393" y="54485"/>
                    <a:pt x="3557" y="54322"/>
                    <a:pt x="3393" y="54158"/>
                  </a:cubicBezTo>
                  <a:lnTo>
                    <a:pt x="3230" y="53627"/>
                  </a:lnTo>
                  <a:cubicBezTo>
                    <a:pt x="6786" y="35560"/>
                    <a:pt x="10546" y="654"/>
                    <a:pt x="10546" y="164"/>
                  </a:cubicBezTo>
                  <a:cubicBezTo>
                    <a:pt x="10546" y="164"/>
                    <a:pt x="10546" y="0"/>
                    <a:pt x="10383"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a:off x="9476919" y="1275805"/>
              <a:ext cx="179718" cy="225815"/>
            </a:xfrm>
            <a:custGeom>
              <a:rect b="b" l="l" r="r" t="t"/>
              <a:pathLst>
                <a:path extrusionOk="0" h="5805" w="4620">
                  <a:moveTo>
                    <a:pt x="4251" y="0"/>
                  </a:moveTo>
                  <a:cubicBezTo>
                    <a:pt x="4088" y="0"/>
                    <a:pt x="4088" y="0"/>
                    <a:pt x="4088" y="164"/>
                  </a:cubicBezTo>
                  <a:lnTo>
                    <a:pt x="0" y="5477"/>
                  </a:lnTo>
                  <a:cubicBezTo>
                    <a:pt x="0" y="5477"/>
                    <a:pt x="0" y="5641"/>
                    <a:pt x="164" y="5804"/>
                  </a:cubicBezTo>
                  <a:lnTo>
                    <a:pt x="532" y="5804"/>
                  </a:lnTo>
                  <a:lnTo>
                    <a:pt x="4415" y="368"/>
                  </a:lnTo>
                  <a:cubicBezTo>
                    <a:pt x="4619" y="368"/>
                    <a:pt x="4415" y="164"/>
                    <a:pt x="4415"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8106294" y="2865830"/>
              <a:ext cx="1510565" cy="1636134"/>
            </a:xfrm>
            <a:custGeom>
              <a:rect b="b" l="l" r="r" t="t"/>
              <a:pathLst>
                <a:path extrusionOk="0" h="42060" w="38832">
                  <a:moveTo>
                    <a:pt x="1" y="0"/>
                  </a:moveTo>
                  <a:lnTo>
                    <a:pt x="5437" y="42059"/>
                  </a:lnTo>
                  <a:lnTo>
                    <a:pt x="34744" y="42059"/>
                  </a:lnTo>
                  <a:lnTo>
                    <a:pt x="38831" y="0"/>
                  </a:lnTo>
                  <a:close/>
                </a:path>
              </a:pathLst>
            </a:cu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8522881" y="3144086"/>
              <a:ext cx="39" cy="483371"/>
            </a:xfrm>
            <a:custGeom>
              <a:rect b="b" l="l" r="r" t="t"/>
              <a:pathLst>
                <a:path extrusionOk="0" h="12426" w="1">
                  <a:moveTo>
                    <a:pt x="1" y="0"/>
                  </a:moveTo>
                  <a:lnTo>
                    <a:pt x="1"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8483163" y="3104329"/>
              <a:ext cx="79512" cy="562883"/>
            </a:xfrm>
            <a:custGeom>
              <a:rect b="b" l="l" r="r" t="t"/>
              <a:pathLst>
                <a:path extrusionOk="0" h="14470" w="2044">
                  <a:moveTo>
                    <a:pt x="1022" y="0"/>
                  </a:moveTo>
                  <a:cubicBezTo>
                    <a:pt x="327" y="0"/>
                    <a:pt x="0" y="368"/>
                    <a:pt x="0" y="1022"/>
                  </a:cubicBezTo>
                  <a:lnTo>
                    <a:pt x="0" y="13448"/>
                  </a:lnTo>
                  <a:cubicBezTo>
                    <a:pt x="0" y="13979"/>
                    <a:pt x="327" y="14470"/>
                    <a:pt x="1022" y="14470"/>
                  </a:cubicBezTo>
                  <a:cubicBezTo>
                    <a:pt x="1553" y="14470"/>
                    <a:pt x="2044" y="13979"/>
                    <a:pt x="2044" y="13448"/>
                  </a:cubicBezTo>
                  <a:lnTo>
                    <a:pt x="2044" y="1022"/>
                  </a:lnTo>
                  <a:cubicBezTo>
                    <a:pt x="2044" y="368"/>
                    <a:pt x="1553" y="0"/>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p:nvPr/>
          </p:nvSpPr>
          <p:spPr>
            <a:xfrm>
              <a:off x="9139845" y="3031196"/>
              <a:ext cx="79512" cy="564478"/>
            </a:xfrm>
            <a:custGeom>
              <a:rect b="b" l="l" r="r" t="t"/>
              <a:pathLst>
                <a:path extrusionOk="0" h="14511" w="2044">
                  <a:moveTo>
                    <a:pt x="1022" y="0"/>
                  </a:moveTo>
                  <a:cubicBezTo>
                    <a:pt x="491" y="0"/>
                    <a:pt x="0" y="368"/>
                    <a:pt x="0" y="1022"/>
                  </a:cubicBezTo>
                  <a:lnTo>
                    <a:pt x="0" y="13488"/>
                  </a:lnTo>
                  <a:cubicBezTo>
                    <a:pt x="0" y="13979"/>
                    <a:pt x="491" y="14510"/>
                    <a:pt x="1022" y="14510"/>
                  </a:cubicBezTo>
                  <a:cubicBezTo>
                    <a:pt x="1512" y="14510"/>
                    <a:pt x="2044" y="13979"/>
                    <a:pt x="2044" y="13488"/>
                  </a:cubicBezTo>
                  <a:lnTo>
                    <a:pt x="2044" y="1022"/>
                  </a:lnTo>
                  <a:cubicBezTo>
                    <a:pt x="2044" y="368"/>
                    <a:pt x="1512" y="0"/>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8993540" y="3323729"/>
              <a:ext cx="79551" cy="562922"/>
            </a:xfrm>
            <a:custGeom>
              <a:rect b="b" l="l" r="r" t="t"/>
              <a:pathLst>
                <a:path extrusionOk="0" h="14471" w="2045">
                  <a:moveTo>
                    <a:pt x="1022" y="1"/>
                  </a:moveTo>
                  <a:cubicBezTo>
                    <a:pt x="491" y="1"/>
                    <a:pt x="1" y="328"/>
                    <a:pt x="1" y="1023"/>
                  </a:cubicBezTo>
                  <a:lnTo>
                    <a:pt x="1" y="13448"/>
                  </a:lnTo>
                  <a:cubicBezTo>
                    <a:pt x="1" y="14143"/>
                    <a:pt x="491" y="14470"/>
                    <a:pt x="1022" y="14470"/>
                  </a:cubicBezTo>
                  <a:cubicBezTo>
                    <a:pt x="1513" y="14470"/>
                    <a:pt x="2044" y="14143"/>
                    <a:pt x="2044" y="13448"/>
                  </a:cubicBezTo>
                  <a:lnTo>
                    <a:pt x="2044" y="1023"/>
                  </a:lnTo>
                  <a:cubicBezTo>
                    <a:pt x="2044" y="328"/>
                    <a:pt x="1513" y="1"/>
                    <a:pt x="10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9165286" y="3733975"/>
              <a:ext cx="79512" cy="569263"/>
            </a:xfrm>
            <a:custGeom>
              <a:rect b="b" l="l" r="r" t="t"/>
              <a:pathLst>
                <a:path extrusionOk="0" h="14634" w="2044">
                  <a:moveTo>
                    <a:pt x="1022" y="0"/>
                  </a:moveTo>
                  <a:cubicBezTo>
                    <a:pt x="368" y="0"/>
                    <a:pt x="0" y="532"/>
                    <a:pt x="0" y="1022"/>
                  </a:cubicBezTo>
                  <a:lnTo>
                    <a:pt x="0" y="13611"/>
                  </a:lnTo>
                  <a:cubicBezTo>
                    <a:pt x="0" y="14143"/>
                    <a:pt x="368" y="14633"/>
                    <a:pt x="1022" y="14633"/>
                  </a:cubicBezTo>
                  <a:cubicBezTo>
                    <a:pt x="1553" y="14633"/>
                    <a:pt x="2044" y="14143"/>
                    <a:pt x="2044" y="13611"/>
                  </a:cubicBezTo>
                  <a:lnTo>
                    <a:pt x="2044" y="1022"/>
                  </a:lnTo>
                  <a:cubicBezTo>
                    <a:pt x="2044" y="532"/>
                    <a:pt x="1553" y="0"/>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 name="Google Shape;452;p22"/>
          <p:cNvSpPr/>
          <p:nvPr/>
        </p:nvSpPr>
        <p:spPr>
          <a:xfrm flipH="1">
            <a:off x="6758010" y="4675051"/>
            <a:ext cx="1832405" cy="244805"/>
          </a:xfrm>
          <a:custGeom>
            <a:rect b="b" l="l" r="r" t="t"/>
            <a:pathLst>
              <a:path extrusionOk="0" h="7463" w="55866">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22"/>
          <p:cNvGrpSpPr/>
          <p:nvPr/>
        </p:nvGrpSpPr>
        <p:grpSpPr>
          <a:xfrm flipH="1">
            <a:off x="8058686" y="457200"/>
            <a:ext cx="1385931" cy="2705253"/>
            <a:chOff x="409722" y="228600"/>
            <a:chExt cx="1385931" cy="2705253"/>
          </a:xfrm>
        </p:grpSpPr>
        <p:grpSp>
          <p:nvGrpSpPr>
            <p:cNvPr id="454" name="Google Shape;454;p22"/>
            <p:cNvGrpSpPr/>
            <p:nvPr/>
          </p:nvGrpSpPr>
          <p:grpSpPr>
            <a:xfrm flipH="1" rot="-617154">
              <a:off x="575967" y="402323"/>
              <a:ext cx="1053440" cy="2450002"/>
              <a:chOff x="3817855" y="1437512"/>
              <a:chExt cx="541146" cy="1128254"/>
            </a:xfrm>
          </p:grpSpPr>
          <p:sp>
            <p:nvSpPr>
              <p:cNvPr id="455" name="Google Shape;455;p22"/>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22"/>
            <p:cNvSpPr/>
            <p:nvPr/>
          </p:nvSpPr>
          <p:spPr>
            <a:xfrm>
              <a:off x="1419225" y="228600"/>
              <a:ext cx="142800" cy="142800"/>
            </a:xfrm>
            <a:prstGeom prst="ellipse">
              <a:avLst/>
            </a:prstGeom>
            <a:solidFill>
              <a:schemeClr val="accent3"/>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_1">
    <p:spTree>
      <p:nvGrpSpPr>
        <p:cNvPr id="458" name="Shape 458"/>
        <p:cNvGrpSpPr/>
        <p:nvPr/>
      </p:nvGrpSpPr>
      <p:grpSpPr>
        <a:xfrm>
          <a:off x="0" y="0"/>
          <a:ext cx="0" cy="0"/>
          <a:chOff x="0" y="0"/>
          <a:chExt cx="0" cy="0"/>
        </a:xfrm>
      </p:grpSpPr>
      <p:grpSp>
        <p:nvGrpSpPr>
          <p:cNvPr id="459" name="Google Shape;459;p23"/>
          <p:cNvGrpSpPr/>
          <p:nvPr/>
        </p:nvGrpSpPr>
        <p:grpSpPr>
          <a:xfrm flipH="1">
            <a:off x="-24431" y="-6"/>
            <a:ext cx="9169628" cy="5143518"/>
            <a:chOff x="-1204" y="-6"/>
            <a:chExt cx="9169628" cy="5143518"/>
          </a:xfrm>
        </p:grpSpPr>
        <p:sp>
          <p:nvSpPr>
            <p:cNvPr id="460" name="Google Shape;460;p23"/>
            <p:cNvSpPr/>
            <p:nvPr/>
          </p:nvSpPr>
          <p:spPr>
            <a:xfrm>
              <a:off x="319050" y="283350"/>
              <a:ext cx="8505900" cy="45768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3"/>
            <p:cNvSpPr/>
            <p:nvPr/>
          </p:nvSpPr>
          <p:spPr>
            <a:xfrm>
              <a:off x="7144668" y="0"/>
              <a:ext cx="1600279" cy="1208486"/>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3"/>
            <p:cNvSpPr/>
            <p:nvPr/>
          </p:nvSpPr>
          <p:spPr>
            <a:xfrm>
              <a:off x="6578703" y="-6"/>
              <a:ext cx="1250846" cy="93763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3"/>
            <p:cNvSpPr/>
            <p:nvPr/>
          </p:nvSpPr>
          <p:spPr>
            <a:xfrm>
              <a:off x="743289" y="3878776"/>
              <a:ext cx="1664900" cy="1264737"/>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3"/>
            <p:cNvSpPr/>
            <p:nvPr/>
          </p:nvSpPr>
          <p:spPr>
            <a:xfrm rot="10800000">
              <a:off x="-1204" y="3670093"/>
              <a:ext cx="1135497" cy="1067007"/>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3"/>
            <p:cNvSpPr/>
            <p:nvPr/>
          </p:nvSpPr>
          <p:spPr>
            <a:xfrm>
              <a:off x="7972342" y="1228724"/>
              <a:ext cx="1196082" cy="1134709"/>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23"/>
          <p:cNvGrpSpPr/>
          <p:nvPr/>
        </p:nvGrpSpPr>
        <p:grpSpPr>
          <a:xfrm>
            <a:off x="4281415" y="75177"/>
            <a:ext cx="581170" cy="125403"/>
            <a:chOff x="4685288" y="186288"/>
            <a:chExt cx="419375" cy="90485"/>
          </a:xfrm>
        </p:grpSpPr>
        <p:sp>
          <p:nvSpPr>
            <p:cNvPr id="467" name="Google Shape;467;p23"/>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 name="Google Shape;468;p23"/>
            <p:cNvGrpSpPr/>
            <p:nvPr/>
          </p:nvGrpSpPr>
          <p:grpSpPr>
            <a:xfrm>
              <a:off x="4685288" y="186300"/>
              <a:ext cx="419375" cy="90473"/>
              <a:chOff x="4390000" y="182175"/>
              <a:chExt cx="419375" cy="90473"/>
            </a:xfrm>
          </p:grpSpPr>
          <p:sp>
            <p:nvSpPr>
              <p:cNvPr id="469" name="Google Shape;469;p23"/>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3"/>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 name="Google Shape;471;p23"/>
          <p:cNvGrpSpPr/>
          <p:nvPr/>
        </p:nvGrpSpPr>
        <p:grpSpPr>
          <a:xfrm rot="-1102275">
            <a:off x="239301" y="2899434"/>
            <a:ext cx="541146" cy="2225370"/>
            <a:chOff x="871338" y="1945155"/>
            <a:chExt cx="247109" cy="1016148"/>
          </a:xfrm>
        </p:grpSpPr>
        <p:sp>
          <p:nvSpPr>
            <p:cNvPr id="472" name="Google Shape;472;p23"/>
            <p:cNvSpPr/>
            <p:nvPr/>
          </p:nvSpPr>
          <p:spPr>
            <a:xfrm>
              <a:off x="1017893" y="2858365"/>
              <a:ext cx="100554" cy="102938"/>
            </a:xfrm>
            <a:custGeom>
              <a:rect b="b" l="l" r="r" t="t"/>
              <a:pathLst>
                <a:path extrusionOk="0" h="5440" w="5314">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3"/>
            <p:cNvSpPr/>
            <p:nvPr/>
          </p:nvSpPr>
          <p:spPr>
            <a:xfrm>
              <a:off x="871338" y="2075844"/>
              <a:ext cx="215338" cy="853670"/>
            </a:xfrm>
            <a:custGeom>
              <a:rect b="b" l="l" r="r" t="t"/>
              <a:pathLst>
                <a:path extrusionOk="0" h="45114" w="1138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3"/>
            <p:cNvSpPr/>
            <p:nvPr/>
          </p:nvSpPr>
          <p:spPr>
            <a:xfrm>
              <a:off x="1051083" y="1945155"/>
              <a:ext cx="67364" cy="51242"/>
            </a:xfrm>
            <a:custGeom>
              <a:rect b="b" l="l" r="r" t="t"/>
              <a:pathLst>
                <a:path extrusionOk="0" h="2708" w="3560">
                  <a:moveTo>
                    <a:pt x="1780" y="1"/>
                  </a:moveTo>
                  <a:cubicBezTo>
                    <a:pt x="1" y="1"/>
                    <a:pt x="1" y="2708"/>
                    <a:pt x="1780" y="2708"/>
                  </a:cubicBezTo>
                  <a:cubicBezTo>
                    <a:pt x="3459" y="2708"/>
                    <a:pt x="3560" y="1"/>
                    <a:pt x="17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23"/>
          <p:cNvSpPr/>
          <p:nvPr/>
        </p:nvSpPr>
        <p:spPr>
          <a:xfrm>
            <a:off x="7683774" y="926546"/>
            <a:ext cx="1629891" cy="217696"/>
          </a:xfrm>
          <a:custGeom>
            <a:rect b="b" l="l" r="r" t="t"/>
            <a:pathLst>
              <a:path extrusionOk="0" h="7463" w="55866">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MAIN_POINT_1">
    <p:bg>
      <p:bgPr>
        <a:solidFill>
          <a:schemeClr val="accent2"/>
        </a:solidFill>
      </p:bgPr>
    </p:bg>
    <p:spTree>
      <p:nvGrpSpPr>
        <p:cNvPr id="476" name="Shape 476"/>
        <p:cNvGrpSpPr/>
        <p:nvPr/>
      </p:nvGrpSpPr>
      <p:grpSpPr>
        <a:xfrm>
          <a:off x="0" y="0"/>
          <a:ext cx="0" cy="0"/>
          <a:chOff x="0" y="0"/>
          <a:chExt cx="0" cy="0"/>
        </a:xfrm>
      </p:grpSpPr>
      <p:grpSp>
        <p:nvGrpSpPr>
          <p:cNvPr id="477" name="Google Shape;477;p24"/>
          <p:cNvGrpSpPr/>
          <p:nvPr/>
        </p:nvGrpSpPr>
        <p:grpSpPr>
          <a:xfrm>
            <a:off x="319043" y="283350"/>
            <a:ext cx="8505900" cy="4576800"/>
            <a:chOff x="319043" y="283350"/>
            <a:chExt cx="8505900" cy="4576800"/>
          </a:xfrm>
        </p:grpSpPr>
        <p:sp>
          <p:nvSpPr>
            <p:cNvPr id="478" name="Google Shape;478;p24"/>
            <p:cNvSpPr/>
            <p:nvPr/>
          </p:nvSpPr>
          <p:spPr>
            <a:xfrm flipH="1">
              <a:off x="319043" y="283350"/>
              <a:ext cx="8505900" cy="4576800"/>
            </a:xfrm>
            <a:prstGeom prst="roundRect">
              <a:avLst>
                <a:gd fmla="val 3396" name="adj"/>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4"/>
            <p:cNvSpPr/>
            <p:nvPr/>
          </p:nvSpPr>
          <p:spPr>
            <a:xfrm flipH="1" rot="10800000">
              <a:off x="694692" y="580875"/>
              <a:ext cx="7754700" cy="39816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4"/>
            <p:cNvSpPr/>
            <p:nvPr/>
          </p:nvSpPr>
          <p:spPr>
            <a:xfrm flipH="1">
              <a:off x="1289186" y="298550"/>
              <a:ext cx="1611114" cy="120209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4"/>
            <p:cNvSpPr/>
            <p:nvPr/>
          </p:nvSpPr>
          <p:spPr>
            <a:xfrm flipH="1">
              <a:off x="2162181" y="298550"/>
              <a:ext cx="1348069" cy="995345"/>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4"/>
            <p:cNvSpPr/>
            <p:nvPr/>
          </p:nvSpPr>
          <p:spPr>
            <a:xfrm rot="10800000">
              <a:off x="5767286" y="3636168"/>
              <a:ext cx="1611114" cy="1209957"/>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4"/>
            <p:cNvSpPr/>
            <p:nvPr/>
          </p:nvSpPr>
          <p:spPr>
            <a:xfrm rot="10800000">
              <a:off x="6640281" y="3842942"/>
              <a:ext cx="1348069" cy="1004358"/>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 name="Google Shape;484;p24"/>
          <p:cNvGrpSpPr/>
          <p:nvPr/>
        </p:nvGrpSpPr>
        <p:grpSpPr>
          <a:xfrm>
            <a:off x="4281415" y="375214"/>
            <a:ext cx="581170" cy="125403"/>
            <a:chOff x="4685288" y="186288"/>
            <a:chExt cx="419375" cy="90485"/>
          </a:xfrm>
        </p:grpSpPr>
        <p:sp>
          <p:nvSpPr>
            <p:cNvPr id="485" name="Google Shape;485;p24"/>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24"/>
            <p:cNvGrpSpPr/>
            <p:nvPr/>
          </p:nvGrpSpPr>
          <p:grpSpPr>
            <a:xfrm>
              <a:off x="4685288" y="186300"/>
              <a:ext cx="419375" cy="90473"/>
              <a:chOff x="4390000" y="182175"/>
              <a:chExt cx="419375" cy="90473"/>
            </a:xfrm>
          </p:grpSpPr>
          <p:sp>
            <p:nvSpPr>
              <p:cNvPr id="487" name="Google Shape;487;p24"/>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4"/>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92" name="Shape 49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2"/>
        </a:solidFill>
      </p:bgPr>
    </p:bg>
    <p:spTree>
      <p:nvGrpSpPr>
        <p:cNvPr id="113" name="Shape 113"/>
        <p:cNvGrpSpPr/>
        <p:nvPr/>
      </p:nvGrpSpPr>
      <p:grpSpPr>
        <a:xfrm>
          <a:off x="0" y="0"/>
          <a:ext cx="0" cy="0"/>
          <a:chOff x="0" y="0"/>
          <a:chExt cx="0" cy="0"/>
        </a:xfrm>
      </p:grpSpPr>
      <p:sp>
        <p:nvSpPr>
          <p:cNvPr id="114" name="Google Shape;114;p4"/>
          <p:cNvSpPr txBox="1"/>
          <p:nvPr>
            <p:ph idx="1" type="body"/>
          </p:nvPr>
        </p:nvSpPr>
        <p:spPr>
          <a:xfrm>
            <a:off x="722375" y="1104850"/>
            <a:ext cx="7699200" cy="3498900"/>
          </a:xfrm>
          <a:prstGeom prst="rect">
            <a:avLst/>
          </a:prstGeom>
        </p:spPr>
        <p:txBody>
          <a:bodyPr anchorCtr="0" anchor="t" bIns="91425" lIns="91425" spcFirstLastPara="1" rIns="91425" wrap="square" tIns="91425">
            <a:noAutofit/>
          </a:bodyPr>
          <a:lstStyle>
            <a:lvl1pPr indent="-368300" lvl="0" marL="457200">
              <a:lnSpc>
                <a:spcPct val="100000"/>
              </a:lnSpc>
              <a:spcBef>
                <a:spcPts val="0"/>
              </a:spcBef>
              <a:spcAft>
                <a:spcPts val="0"/>
              </a:spcAft>
              <a:buSzPts val="22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15" name="Google Shape;115;p4"/>
          <p:cNvSpPr txBox="1"/>
          <p:nvPr>
            <p:ph type="title"/>
          </p:nvPr>
        </p:nvSpPr>
        <p:spPr>
          <a:xfrm>
            <a:off x="722375" y="530750"/>
            <a:ext cx="769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16" name="Google Shape;116;p4"/>
          <p:cNvGrpSpPr/>
          <p:nvPr/>
        </p:nvGrpSpPr>
        <p:grpSpPr>
          <a:xfrm>
            <a:off x="8264864" y="2136847"/>
            <a:ext cx="1179753" cy="2854241"/>
            <a:chOff x="7907551" y="-114309"/>
            <a:chExt cx="1908059" cy="4616272"/>
          </a:xfrm>
        </p:grpSpPr>
        <p:sp>
          <p:nvSpPr>
            <p:cNvPr id="117" name="Google Shape;117;p4"/>
            <p:cNvSpPr/>
            <p:nvPr/>
          </p:nvSpPr>
          <p:spPr>
            <a:xfrm>
              <a:off x="8606186" y="3608365"/>
              <a:ext cx="39" cy="483371"/>
            </a:xfrm>
            <a:custGeom>
              <a:rect b="b" l="l" r="r" t="t"/>
              <a:pathLst>
                <a:path extrusionOk="0" h="12426" w="1">
                  <a:moveTo>
                    <a:pt x="1" y="0"/>
                  </a:moveTo>
                  <a:lnTo>
                    <a:pt x="1"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8566430" y="3568608"/>
              <a:ext cx="79551" cy="562883"/>
            </a:xfrm>
            <a:custGeom>
              <a:rect b="b" l="l" r="r" t="t"/>
              <a:pathLst>
                <a:path extrusionOk="0" h="14470" w="2045">
                  <a:moveTo>
                    <a:pt x="1023" y="0"/>
                  </a:moveTo>
                  <a:cubicBezTo>
                    <a:pt x="369" y="0"/>
                    <a:pt x="1" y="327"/>
                    <a:pt x="1" y="1022"/>
                  </a:cubicBezTo>
                  <a:lnTo>
                    <a:pt x="1" y="13448"/>
                  </a:lnTo>
                  <a:cubicBezTo>
                    <a:pt x="1" y="13979"/>
                    <a:pt x="369" y="14470"/>
                    <a:pt x="1023" y="14470"/>
                  </a:cubicBezTo>
                  <a:cubicBezTo>
                    <a:pt x="1554" y="14470"/>
                    <a:pt x="2044" y="13979"/>
                    <a:pt x="2044" y="13448"/>
                  </a:cubicBezTo>
                  <a:lnTo>
                    <a:pt x="2044" y="1022"/>
                  </a:lnTo>
                  <a:cubicBezTo>
                    <a:pt x="2044" y="327"/>
                    <a:pt x="1554" y="0"/>
                    <a:pt x="1023"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a:off x="8798589" y="3873900"/>
              <a:ext cx="39" cy="483371"/>
            </a:xfrm>
            <a:custGeom>
              <a:rect b="b" l="l" r="r" t="t"/>
              <a:pathLst>
                <a:path extrusionOk="0" h="12426" w="1">
                  <a:moveTo>
                    <a:pt x="0" y="0"/>
                  </a:moveTo>
                  <a:lnTo>
                    <a:pt x="0"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8758832" y="3834144"/>
              <a:ext cx="79551" cy="562883"/>
            </a:xfrm>
            <a:custGeom>
              <a:rect b="b" l="l" r="r" t="t"/>
              <a:pathLst>
                <a:path extrusionOk="0" h="14470" w="2045">
                  <a:moveTo>
                    <a:pt x="1022" y="0"/>
                  </a:moveTo>
                  <a:cubicBezTo>
                    <a:pt x="532" y="0"/>
                    <a:pt x="0" y="491"/>
                    <a:pt x="0" y="1022"/>
                  </a:cubicBezTo>
                  <a:lnTo>
                    <a:pt x="0" y="13448"/>
                  </a:lnTo>
                  <a:cubicBezTo>
                    <a:pt x="0" y="14102"/>
                    <a:pt x="532" y="14470"/>
                    <a:pt x="1022" y="14470"/>
                  </a:cubicBezTo>
                  <a:cubicBezTo>
                    <a:pt x="1554" y="14470"/>
                    <a:pt x="2044" y="14102"/>
                    <a:pt x="2044" y="13448"/>
                  </a:cubicBezTo>
                  <a:lnTo>
                    <a:pt x="2044" y="1022"/>
                  </a:lnTo>
                  <a:cubicBezTo>
                    <a:pt x="2044" y="491"/>
                    <a:pt x="1554" y="0"/>
                    <a:pt x="1022"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7907551" y="-114309"/>
              <a:ext cx="1238654" cy="3139619"/>
            </a:xfrm>
            <a:custGeom>
              <a:rect b="b" l="l" r="r" t="t"/>
              <a:pathLst>
                <a:path extrusionOk="0" h="80710" w="31842">
                  <a:moveTo>
                    <a:pt x="3210" y="0"/>
                  </a:moveTo>
                  <a:cubicBezTo>
                    <a:pt x="2252" y="0"/>
                    <a:pt x="1348" y="293"/>
                    <a:pt x="818" y="992"/>
                  </a:cubicBezTo>
                  <a:cubicBezTo>
                    <a:pt x="164" y="1851"/>
                    <a:pt x="1" y="2873"/>
                    <a:pt x="1" y="3894"/>
                  </a:cubicBezTo>
                  <a:cubicBezTo>
                    <a:pt x="1" y="8677"/>
                    <a:pt x="4088" y="12928"/>
                    <a:pt x="3557" y="17710"/>
                  </a:cubicBezTo>
                  <a:cubicBezTo>
                    <a:pt x="3393" y="20408"/>
                    <a:pt x="1513" y="22983"/>
                    <a:pt x="1513" y="25680"/>
                  </a:cubicBezTo>
                  <a:cubicBezTo>
                    <a:pt x="1513" y="29768"/>
                    <a:pt x="5437" y="33038"/>
                    <a:pt x="6295" y="36921"/>
                  </a:cubicBezTo>
                  <a:cubicBezTo>
                    <a:pt x="7481" y="43420"/>
                    <a:pt x="655" y="50736"/>
                    <a:pt x="4579" y="56009"/>
                  </a:cubicBezTo>
                  <a:cubicBezTo>
                    <a:pt x="6295" y="58584"/>
                    <a:pt x="10219" y="59933"/>
                    <a:pt x="10383" y="62998"/>
                  </a:cubicBezTo>
                  <a:cubicBezTo>
                    <a:pt x="10546" y="65369"/>
                    <a:pt x="7971" y="67086"/>
                    <a:pt x="6786" y="69293"/>
                  </a:cubicBezTo>
                  <a:cubicBezTo>
                    <a:pt x="5273" y="71663"/>
                    <a:pt x="5437" y="74729"/>
                    <a:pt x="6786" y="77141"/>
                  </a:cubicBezTo>
                  <a:cubicBezTo>
                    <a:pt x="8254" y="79382"/>
                    <a:pt x="10929" y="80710"/>
                    <a:pt x="13496" y="80710"/>
                  </a:cubicBezTo>
                  <a:cubicBezTo>
                    <a:pt x="13644" y="80710"/>
                    <a:pt x="13792" y="80706"/>
                    <a:pt x="13939" y="80697"/>
                  </a:cubicBezTo>
                  <a:lnTo>
                    <a:pt x="22645" y="79838"/>
                  </a:lnTo>
                  <a:cubicBezTo>
                    <a:pt x="28245" y="79511"/>
                    <a:pt x="31842" y="71663"/>
                    <a:pt x="28245" y="67249"/>
                  </a:cubicBezTo>
                  <a:cubicBezTo>
                    <a:pt x="26569" y="65042"/>
                    <a:pt x="23503" y="63489"/>
                    <a:pt x="22645" y="60791"/>
                  </a:cubicBezTo>
                  <a:cubicBezTo>
                    <a:pt x="21623" y="56540"/>
                    <a:pt x="26732" y="52248"/>
                    <a:pt x="25016" y="48161"/>
                  </a:cubicBezTo>
                  <a:cubicBezTo>
                    <a:pt x="24321" y="46322"/>
                    <a:pt x="22277" y="45300"/>
                    <a:pt x="21092" y="43583"/>
                  </a:cubicBezTo>
                  <a:cubicBezTo>
                    <a:pt x="17863" y="39169"/>
                    <a:pt x="21787" y="32670"/>
                    <a:pt x="20601" y="27397"/>
                  </a:cubicBezTo>
                  <a:cubicBezTo>
                    <a:pt x="19743" y="22615"/>
                    <a:pt x="15124" y="19549"/>
                    <a:pt x="12917" y="15298"/>
                  </a:cubicBezTo>
                  <a:cubicBezTo>
                    <a:pt x="10383" y="10353"/>
                    <a:pt x="10546" y="3404"/>
                    <a:pt x="5764" y="665"/>
                  </a:cubicBezTo>
                  <a:cubicBezTo>
                    <a:pt x="5036" y="252"/>
                    <a:pt x="4100" y="0"/>
                    <a:pt x="3210" y="0"/>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8119015" y="89647"/>
              <a:ext cx="596298" cy="2776176"/>
            </a:xfrm>
            <a:custGeom>
              <a:rect b="b" l="l" r="r" t="t"/>
              <a:pathLst>
                <a:path extrusionOk="0" h="71367" w="15329">
                  <a:moveTo>
                    <a:pt x="328" y="0"/>
                  </a:moveTo>
                  <a:cubicBezTo>
                    <a:pt x="164" y="0"/>
                    <a:pt x="1" y="205"/>
                    <a:pt x="1" y="368"/>
                  </a:cubicBezTo>
                  <a:cubicBezTo>
                    <a:pt x="164" y="695"/>
                    <a:pt x="5805" y="23339"/>
                    <a:pt x="10219" y="43776"/>
                  </a:cubicBezTo>
                  <a:lnTo>
                    <a:pt x="10219" y="43776"/>
                  </a:lnTo>
                  <a:lnTo>
                    <a:pt x="4252" y="39525"/>
                  </a:lnTo>
                  <a:cubicBezTo>
                    <a:pt x="4252" y="39362"/>
                    <a:pt x="4088" y="39362"/>
                    <a:pt x="4088" y="39362"/>
                  </a:cubicBezTo>
                  <a:cubicBezTo>
                    <a:pt x="3925" y="39362"/>
                    <a:pt x="3925" y="39362"/>
                    <a:pt x="3925" y="39525"/>
                  </a:cubicBezTo>
                  <a:cubicBezTo>
                    <a:pt x="3761" y="39689"/>
                    <a:pt x="3761" y="39852"/>
                    <a:pt x="3925" y="40057"/>
                  </a:cubicBezTo>
                  <a:lnTo>
                    <a:pt x="10056" y="44471"/>
                  </a:lnTo>
                  <a:lnTo>
                    <a:pt x="10219" y="44635"/>
                  </a:lnTo>
                  <a:lnTo>
                    <a:pt x="10383" y="44635"/>
                  </a:lnTo>
                  <a:cubicBezTo>
                    <a:pt x="11568" y="50929"/>
                    <a:pt x="12754" y="57060"/>
                    <a:pt x="13612" y="62170"/>
                  </a:cubicBezTo>
                  <a:lnTo>
                    <a:pt x="8666" y="57060"/>
                  </a:lnTo>
                  <a:cubicBezTo>
                    <a:pt x="8666" y="56897"/>
                    <a:pt x="8503" y="56897"/>
                    <a:pt x="8503" y="56897"/>
                  </a:cubicBezTo>
                  <a:cubicBezTo>
                    <a:pt x="8339" y="56897"/>
                    <a:pt x="8339" y="56897"/>
                    <a:pt x="8176" y="57060"/>
                  </a:cubicBezTo>
                  <a:lnTo>
                    <a:pt x="8176" y="57428"/>
                  </a:lnTo>
                  <a:lnTo>
                    <a:pt x="13775" y="63355"/>
                  </a:lnTo>
                  <a:cubicBezTo>
                    <a:pt x="14307" y="66420"/>
                    <a:pt x="14634" y="69159"/>
                    <a:pt x="14797" y="71366"/>
                  </a:cubicBezTo>
                  <a:lnTo>
                    <a:pt x="15329" y="71366"/>
                  </a:lnTo>
                  <a:cubicBezTo>
                    <a:pt x="15329" y="69322"/>
                    <a:pt x="15002" y="66788"/>
                    <a:pt x="14470" y="64050"/>
                  </a:cubicBezTo>
                  <a:lnTo>
                    <a:pt x="14634" y="64050"/>
                  </a:lnTo>
                  <a:cubicBezTo>
                    <a:pt x="14634" y="64050"/>
                    <a:pt x="14797" y="64050"/>
                    <a:pt x="14797" y="63886"/>
                  </a:cubicBezTo>
                  <a:cubicBezTo>
                    <a:pt x="15002" y="63886"/>
                    <a:pt x="15002" y="63559"/>
                    <a:pt x="14797" y="63559"/>
                  </a:cubicBezTo>
                  <a:lnTo>
                    <a:pt x="14470" y="63028"/>
                  </a:lnTo>
                  <a:cubicBezTo>
                    <a:pt x="11078" y="41406"/>
                    <a:pt x="859" y="695"/>
                    <a:pt x="696" y="205"/>
                  </a:cubicBezTo>
                  <a:cubicBezTo>
                    <a:pt x="696" y="0"/>
                    <a:pt x="491" y="0"/>
                    <a:pt x="328"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8424307" y="938692"/>
              <a:ext cx="111332" cy="318046"/>
            </a:xfrm>
            <a:custGeom>
              <a:rect b="b" l="l" r="r" t="t"/>
              <a:pathLst>
                <a:path extrusionOk="0" h="8176" w="2862">
                  <a:moveTo>
                    <a:pt x="2535" y="1"/>
                  </a:moveTo>
                  <a:cubicBezTo>
                    <a:pt x="2371" y="1"/>
                    <a:pt x="2208" y="164"/>
                    <a:pt x="2208" y="328"/>
                  </a:cubicBezTo>
                  <a:lnTo>
                    <a:pt x="1" y="7808"/>
                  </a:lnTo>
                  <a:cubicBezTo>
                    <a:pt x="1" y="8012"/>
                    <a:pt x="1" y="8176"/>
                    <a:pt x="164" y="8176"/>
                  </a:cubicBezTo>
                  <a:lnTo>
                    <a:pt x="328" y="8176"/>
                  </a:lnTo>
                  <a:cubicBezTo>
                    <a:pt x="491" y="8176"/>
                    <a:pt x="491" y="8176"/>
                    <a:pt x="655" y="8012"/>
                  </a:cubicBezTo>
                  <a:lnTo>
                    <a:pt x="2862" y="491"/>
                  </a:lnTo>
                  <a:cubicBezTo>
                    <a:pt x="2862" y="328"/>
                    <a:pt x="2698" y="164"/>
                    <a:pt x="2535"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8788417" y="298310"/>
              <a:ext cx="1027193" cy="2682583"/>
            </a:xfrm>
            <a:custGeom>
              <a:rect b="b" l="l" r="r" t="t"/>
              <a:pathLst>
                <a:path extrusionOk="0" h="68961" w="26406">
                  <a:moveTo>
                    <a:pt x="18871" y="0"/>
                  </a:moveTo>
                  <a:cubicBezTo>
                    <a:pt x="18467" y="0"/>
                    <a:pt x="18069" y="86"/>
                    <a:pt x="17699" y="277"/>
                  </a:cubicBezTo>
                  <a:cubicBezTo>
                    <a:pt x="17004" y="604"/>
                    <a:pt x="16514" y="1462"/>
                    <a:pt x="16187" y="2321"/>
                  </a:cubicBezTo>
                  <a:cubicBezTo>
                    <a:pt x="14961" y="6081"/>
                    <a:pt x="16841" y="10495"/>
                    <a:pt x="15165" y="14256"/>
                  </a:cubicBezTo>
                  <a:cubicBezTo>
                    <a:pt x="14143" y="16299"/>
                    <a:pt x="12100" y="17648"/>
                    <a:pt x="11241" y="19856"/>
                  </a:cubicBezTo>
                  <a:cubicBezTo>
                    <a:pt x="10056" y="23085"/>
                    <a:pt x="12263" y="26845"/>
                    <a:pt x="11568" y="30237"/>
                  </a:cubicBezTo>
                  <a:cubicBezTo>
                    <a:pt x="10710" y="35715"/>
                    <a:pt x="3230" y="39434"/>
                    <a:pt x="4742" y="44707"/>
                  </a:cubicBezTo>
                  <a:cubicBezTo>
                    <a:pt x="5437" y="47282"/>
                    <a:pt x="8176" y="49326"/>
                    <a:pt x="7317" y="51696"/>
                  </a:cubicBezTo>
                  <a:cubicBezTo>
                    <a:pt x="6786" y="53740"/>
                    <a:pt x="4415" y="54435"/>
                    <a:pt x="2699" y="55784"/>
                  </a:cubicBezTo>
                  <a:cubicBezTo>
                    <a:pt x="859" y="57173"/>
                    <a:pt x="1" y="59708"/>
                    <a:pt x="491" y="62078"/>
                  </a:cubicBezTo>
                  <a:cubicBezTo>
                    <a:pt x="1023" y="64326"/>
                    <a:pt x="2903" y="66166"/>
                    <a:pt x="5110" y="66861"/>
                  </a:cubicBezTo>
                  <a:lnTo>
                    <a:pt x="12263" y="68741"/>
                  </a:lnTo>
                  <a:cubicBezTo>
                    <a:pt x="12754" y="68891"/>
                    <a:pt x="13251" y="68961"/>
                    <a:pt x="13745" y="68961"/>
                  </a:cubicBezTo>
                  <a:cubicBezTo>
                    <a:pt x="17699" y="68961"/>
                    <a:pt x="21473" y="64472"/>
                    <a:pt x="20274" y="60402"/>
                  </a:cubicBezTo>
                  <a:cubicBezTo>
                    <a:pt x="19580" y="58195"/>
                    <a:pt x="17536" y="56152"/>
                    <a:pt x="17699" y="53577"/>
                  </a:cubicBezTo>
                  <a:cubicBezTo>
                    <a:pt x="18026" y="50020"/>
                    <a:pt x="23340" y="48140"/>
                    <a:pt x="23136" y="44380"/>
                  </a:cubicBezTo>
                  <a:cubicBezTo>
                    <a:pt x="23136" y="42663"/>
                    <a:pt x="21787" y="41314"/>
                    <a:pt x="21460" y="39598"/>
                  </a:cubicBezTo>
                  <a:cubicBezTo>
                    <a:pt x="20070" y="35183"/>
                    <a:pt x="25016" y="31259"/>
                    <a:pt x="25711" y="26681"/>
                  </a:cubicBezTo>
                  <a:cubicBezTo>
                    <a:pt x="26406" y="22758"/>
                    <a:pt x="23667" y="18997"/>
                    <a:pt x="23340" y="14910"/>
                  </a:cubicBezTo>
                  <a:cubicBezTo>
                    <a:pt x="22645" y="10332"/>
                    <a:pt x="24852" y="4855"/>
                    <a:pt x="21787" y="1462"/>
                  </a:cubicBezTo>
                  <a:cubicBezTo>
                    <a:pt x="21045" y="602"/>
                    <a:pt x="19938" y="0"/>
                    <a:pt x="18871" y="0"/>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9179562" y="495109"/>
              <a:ext cx="410278" cy="2370722"/>
            </a:xfrm>
            <a:custGeom>
              <a:rect b="b" l="l" r="r" t="t"/>
              <a:pathLst>
                <a:path extrusionOk="0" h="60944" w="10547">
                  <a:moveTo>
                    <a:pt x="10383" y="0"/>
                  </a:moveTo>
                  <a:cubicBezTo>
                    <a:pt x="10219" y="0"/>
                    <a:pt x="10015" y="0"/>
                    <a:pt x="10015" y="164"/>
                  </a:cubicBezTo>
                  <a:cubicBezTo>
                    <a:pt x="10015" y="491"/>
                    <a:pt x="7971" y="19906"/>
                    <a:pt x="5437" y="37277"/>
                  </a:cubicBezTo>
                  <a:lnTo>
                    <a:pt x="2045" y="32168"/>
                  </a:lnTo>
                  <a:cubicBezTo>
                    <a:pt x="2045" y="32168"/>
                    <a:pt x="2045" y="32004"/>
                    <a:pt x="1840" y="32004"/>
                  </a:cubicBezTo>
                  <a:lnTo>
                    <a:pt x="1677" y="32168"/>
                  </a:lnTo>
                  <a:cubicBezTo>
                    <a:pt x="1677" y="32168"/>
                    <a:pt x="1513" y="32331"/>
                    <a:pt x="1677" y="32495"/>
                  </a:cubicBezTo>
                  <a:lnTo>
                    <a:pt x="5274" y="37972"/>
                  </a:lnTo>
                  <a:lnTo>
                    <a:pt x="5437" y="37972"/>
                  </a:lnTo>
                  <a:cubicBezTo>
                    <a:pt x="4579" y="43408"/>
                    <a:pt x="3720" y="48518"/>
                    <a:pt x="2862" y="52768"/>
                  </a:cubicBezTo>
                  <a:lnTo>
                    <a:pt x="491" y="47332"/>
                  </a:lnTo>
                  <a:cubicBezTo>
                    <a:pt x="491" y="47169"/>
                    <a:pt x="328" y="47169"/>
                    <a:pt x="328" y="47169"/>
                  </a:cubicBezTo>
                  <a:lnTo>
                    <a:pt x="164" y="47169"/>
                  </a:lnTo>
                  <a:cubicBezTo>
                    <a:pt x="1" y="47169"/>
                    <a:pt x="1" y="47332"/>
                    <a:pt x="1" y="47496"/>
                  </a:cubicBezTo>
                  <a:lnTo>
                    <a:pt x="2699" y="53790"/>
                  </a:lnTo>
                  <a:cubicBezTo>
                    <a:pt x="2208" y="56692"/>
                    <a:pt x="1513" y="59063"/>
                    <a:pt x="1023" y="60943"/>
                  </a:cubicBezTo>
                  <a:lnTo>
                    <a:pt x="1513" y="60943"/>
                  </a:lnTo>
                  <a:cubicBezTo>
                    <a:pt x="2045" y="59267"/>
                    <a:pt x="2535" y="57019"/>
                    <a:pt x="3066" y="54485"/>
                  </a:cubicBezTo>
                  <a:lnTo>
                    <a:pt x="3393" y="54485"/>
                  </a:lnTo>
                  <a:cubicBezTo>
                    <a:pt x="3393" y="54485"/>
                    <a:pt x="3557" y="54322"/>
                    <a:pt x="3393" y="54158"/>
                  </a:cubicBezTo>
                  <a:lnTo>
                    <a:pt x="3230" y="53627"/>
                  </a:lnTo>
                  <a:cubicBezTo>
                    <a:pt x="6786" y="35560"/>
                    <a:pt x="10546" y="654"/>
                    <a:pt x="10546" y="164"/>
                  </a:cubicBezTo>
                  <a:cubicBezTo>
                    <a:pt x="10546" y="164"/>
                    <a:pt x="10546" y="0"/>
                    <a:pt x="10383"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a:off x="9476919" y="1275805"/>
              <a:ext cx="179718" cy="225815"/>
            </a:xfrm>
            <a:custGeom>
              <a:rect b="b" l="l" r="r" t="t"/>
              <a:pathLst>
                <a:path extrusionOk="0" h="5805" w="4620">
                  <a:moveTo>
                    <a:pt x="4251" y="0"/>
                  </a:moveTo>
                  <a:cubicBezTo>
                    <a:pt x="4088" y="0"/>
                    <a:pt x="4088" y="0"/>
                    <a:pt x="4088" y="164"/>
                  </a:cubicBezTo>
                  <a:lnTo>
                    <a:pt x="0" y="5477"/>
                  </a:lnTo>
                  <a:cubicBezTo>
                    <a:pt x="0" y="5477"/>
                    <a:pt x="0" y="5641"/>
                    <a:pt x="164" y="5804"/>
                  </a:cubicBezTo>
                  <a:lnTo>
                    <a:pt x="532" y="5804"/>
                  </a:lnTo>
                  <a:lnTo>
                    <a:pt x="4415" y="368"/>
                  </a:lnTo>
                  <a:cubicBezTo>
                    <a:pt x="4619" y="368"/>
                    <a:pt x="4415" y="164"/>
                    <a:pt x="4415"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8106294" y="2865830"/>
              <a:ext cx="1510565" cy="1636134"/>
            </a:xfrm>
            <a:custGeom>
              <a:rect b="b" l="l" r="r" t="t"/>
              <a:pathLst>
                <a:path extrusionOk="0" h="42060" w="38832">
                  <a:moveTo>
                    <a:pt x="1" y="0"/>
                  </a:moveTo>
                  <a:lnTo>
                    <a:pt x="5437" y="42059"/>
                  </a:lnTo>
                  <a:lnTo>
                    <a:pt x="34744" y="42059"/>
                  </a:lnTo>
                  <a:lnTo>
                    <a:pt x="38831" y="0"/>
                  </a:lnTo>
                  <a:close/>
                </a:path>
              </a:pathLst>
            </a:cu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8522881" y="3144086"/>
              <a:ext cx="39" cy="483371"/>
            </a:xfrm>
            <a:custGeom>
              <a:rect b="b" l="l" r="r" t="t"/>
              <a:pathLst>
                <a:path extrusionOk="0" h="12426" w="1">
                  <a:moveTo>
                    <a:pt x="1" y="0"/>
                  </a:moveTo>
                  <a:lnTo>
                    <a:pt x="1"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8483163" y="3104329"/>
              <a:ext cx="79512" cy="562883"/>
            </a:xfrm>
            <a:custGeom>
              <a:rect b="b" l="l" r="r" t="t"/>
              <a:pathLst>
                <a:path extrusionOk="0" h="14470" w="2044">
                  <a:moveTo>
                    <a:pt x="1022" y="0"/>
                  </a:moveTo>
                  <a:cubicBezTo>
                    <a:pt x="327" y="0"/>
                    <a:pt x="0" y="368"/>
                    <a:pt x="0" y="1022"/>
                  </a:cubicBezTo>
                  <a:lnTo>
                    <a:pt x="0" y="13448"/>
                  </a:lnTo>
                  <a:cubicBezTo>
                    <a:pt x="0" y="13979"/>
                    <a:pt x="327" y="14470"/>
                    <a:pt x="1022" y="14470"/>
                  </a:cubicBezTo>
                  <a:cubicBezTo>
                    <a:pt x="1553" y="14470"/>
                    <a:pt x="2044" y="13979"/>
                    <a:pt x="2044" y="13448"/>
                  </a:cubicBezTo>
                  <a:lnTo>
                    <a:pt x="2044" y="1022"/>
                  </a:lnTo>
                  <a:cubicBezTo>
                    <a:pt x="2044" y="368"/>
                    <a:pt x="1553" y="0"/>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
            <p:cNvSpPr/>
            <p:nvPr/>
          </p:nvSpPr>
          <p:spPr>
            <a:xfrm>
              <a:off x="9139845" y="3031196"/>
              <a:ext cx="79512" cy="564478"/>
            </a:xfrm>
            <a:custGeom>
              <a:rect b="b" l="l" r="r" t="t"/>
              <a:pathLst>
                <a:path extrusionOk="0" h="14511" w="2044">
                  <a:moveTo>
                    <a:pt x="1022" y="0"/>
                  </a:moveTo>
                  <a:cubicBezTo>
                    <a:pt x="491" y="0"/>
                    <a:pt x="0" y="368"/>
                    <a:pt x="0" y="1022"/>
                  </a:cubicBezTo>
                  <a:lnTo>
                    <a:pt x="0" y="13488"/>
                  </a:lnTo>
                  <a:cubicBezTo>
                    <a:pt x="0" y="13979"/>
                    <a:pt x="491" y="14510"/>
                    <a:pt x="1022" y="14510"/>
                  </a:cubicBezTo>
                  <a:cubicBezTo>
                    <a:pt x="1512" y="14510"/>
                    <a:pt x="2044" y="13979"/>
                    <a:pt x="2044" y="13488"/>
                  </a:cubicBezTo>
                  <a:lnTo>
                    <a:pt x="2044" y="1022"/>
                  </a:lnTo>
                  <a:cubicBezTo>
                    <a:pt x="2044" y="368"/>
                    <a:pt x="1512" y="0"/>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a:off x="8993540" y="3323729"/>
              <a:ext cx="79551" cy="562922"/>
            </a:xfrm>
            <a:custGeom>
              <a:rect b="b" l="l" r="r" t="t"/>
              <a:pathLst>
                <a:path extrusionOk="0" h="14471" w="2045">
                  <a:moveTo>
                    <a:pt x="1022" y="1"/>
                  </a:moveTo>
                  <a:cubicBezTo>
                    <a:pt x="491" y="1"/>
                    <a:pt x="1" y="328"/>
                    <a:pt x="1" y="1023"/>
                  </a:cubicBezTo>
                  <a:lnTo>
                    <a:pt x="1" y="13448"/>
                  </a:lnTo>
                  <a:cubicBezTo>
                    <a:pt x="1" y="14143"/>
                    <a:pt x="491" y="14470"/>
                    <a:pt x="1022" y="14470"/>
                  </a:cubicBezTo>
                  <a:cubicBezTo>
                    <a:pt x="1513" y="14470"/>
                    <a:pt x="2044" y="14143"/>
                    <a:pt x="2044" y="13448"/>
                  </a:cubicBezTo>
                  <a:lnTo>
                    <a:pt x="2044" y="1023"/>
                  </a:lnTo>
                  <a:cubicBezTo>
                    <a:pt x="2044" y="328"/>
                    <a:pt x="1513" y="1"/>
                    <a:pt x="10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9165286" y="3733975"/>
              <a:ext cx="79512" cy="569263"/>
            </a:xfrm>
            <a:custGeom>
              <a:rect b="b" l="l" r="r" t="t"/>
              <a:pathLst>
                <a:path extrusionOk="0" h="14634" w="2044">
                  <a:moveTo>
                    <a:pt x="1022" y="0"/>
                  </a:moveTo>
                  <a:cubicBezTo>
                    <a:pt x="368" y="0"/>
                    <a:pt x="0" y="532"/>
                    <a:pt x="0" y="1022"/>
                  </a:cubicBezTo>
                  <a:lnTo>
                    <a:pt x="0" y="13611"/>
                  </a:lnTo>
                  <a:cubicBezTo>
                    <a:pt x="0" y="14143"/>
                    <a:pt x="368" y="14633"/>
                    <a:pt x="1022" y="14633"/>
                  </a:cubicBezTo>
                  <a:cubicBezTo>
                    <a:pt x="1553" y="14633"/>
                    <a:pt x="2044" y="14143"/>
                    <a:pt x="2044" y="13611"/>
                  </a:cubicBezTo>
                  <a:lnTo>
                    <a:pt x="2044" y="1022"/>
                  </a:lnTo>
                  <a:cubicBezTo>
                    <a:pt x="2044" y="532"/>
                    <a:pt x="1553" y="0"/>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4"/>
          <p:cNvSpPr/>
          <p:nvPr/>
        </p:nvSpPr>
        <p:spPr>
          <a:xfrm>
            <a:off x="806725" y="4675051"/>
            <a:ext cx="1832405" cy="244805"/>
          </a:xfrm>
          <a:custGeom>
            <a:rect b="b" l="l" r="r" t="t"/>
            <a:pathLst>
              <a:path extrusionOk="0" h="7463" w="55866">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4"/>
          <p:cNvCxnSpPr/>
          <p:nvPr/>
        </p:nvCxnSpPr>
        <p:spPr>
          <a:xfrm rot="10800000">
            <a:off x="7381950" y="4895850"/>
            <a:ext cx="1133400" cy="0"/>
          </a:xfrm>
          <a:prstGeom prst="straightConnector1">
            <a:avLst/>
          </a:prstGeom>
          <a:noFill/>
          <a:ln cap="flat" cmpd="sng" w="28575">
            <a:solidFill>
              <a:schemeClr val="accent5"/>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2"/>
        </a:solidFill>
      </p:bgPr>
    </p:bg>
    <p:spTree>
      <p:nvGrpSpPr>
        <p:cNvPr id="135" name="Shape 135"/>
        <p:cNvGrpSpPr/>
        <p:nvPr/>
      </p:nvGrpSpPr>
      <p:grpSpPr>
        <a:xfrm>
          <a:off x="0" y="0"/>
          <a:ext cx="0" cy="0"/>
          <a:chOff x="0" y="0"/>
          <a:chExt cx="0" cy="0"/>
        </a:xfrm>
      </p:grpSpPr>
      <p:sp>
        <p:nvSpPr>
          <p:cNvPr id="136" name="Google Shape;136;p5"/>
          <p:cNvSpPr/>
          <p:nvPr/>
        </p:nvSpPr>
        <p:spPr>
          <a:xfrm flipH="1">
            <a:off x="319043" y="283350"/>
            <a:ext cx="8505900" cy="4576800"/>
          </a:xfrm>
          <a:prstGeom prst="roundRect">
            <a:avLst>
              <a:gd fmla="val 3396" name="adj"/>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flipH="1" rot="10800000">
            <a:off x="4675100" y="579312"/>
            <a:ext cx="3804000" cy="39834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flipH="1">
            <a:off x="6659628" y="3545595"/>
            <a:ext cx="1262868" cy="1002352"/>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flipH="1" rot="10800000">
            <a:off x="7611614" y="3464137"/>
            <a:ext cx="853189" cy="845690"/>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flipH="1" rot="10800000">
            <a:off x="661175" y="576012"/>
            <a:ext cx="3807600" cy="39867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flipH="1">
            <a:off x="947000" y="591709"/>
            <a:ext cx="1028800" cy="820648"/>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flipH="1">
            <a:off x="1535518" y="590653"/>
            <a:ext cx="804131" cy="641399"/>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flipH="1">
            <a:off x="674764" y="1598807"/>
            <a:ext cx="768932" cy="729508"/>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5"/>
          <p:cNvGrpSpPr/>
          <p:nvPr/>
        </p:nvGrpSpPr>
        <p:grpSpPr>
          <a:xfrm>
            <a:off x="4281415" y="375214"/>
            <a:ext cx="581170" cy="125403"/>
            <a:chOff x="4685288" y="186288"/>
            <a:chExt cx="419375" cy="90485"/>
          </a:xfrm>
        </p:grpSpPr>
        <p:sp>
          <p:nvSpPr>
            <p:cNvPr id="145" name="Google Shape;145;p5"/>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5"/>
            <p:cNvGrpSpPr/>
            <p:nvPr/>
          </p:nvGrpSpPr>
          <p:grpSpPr>
            <a:xfrm>
              <a:off x="4685288" y="186300"/>
              <a:ext cx="419375" cy="90473"/>
              <a:chOff x="4390000" y="182175"/>
              <a:chExt cx="419375" cy="90473"/>
            </a:xfrm>
          </p:grpSpPr>
          <p:sp>
            <p:nvSpPr>
              <p:cNvPr id="147" name="Google Shape;147;p5"/>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9" name="Google Shape;149;p5"/>
          <p:cNvGrpSpPr/>
          <p:nvPr/>
        </p:nvGrpSpPr>
        <p:grpSpPr>
          <a:xfrm flipH="1" rot="-10283466">
            <a:off x="223212" y="142930"/>
            <a:ext cx="541137" cy="2225321"/>
            <a:chOff x="871338" y="1945155"/>
            <a:chExt cx="247109" cy="1016148"/>
          </a:xfrm>
        </p:grpSpPr>
        <p:sp>
          <p:nvSpPr>
            <p:cNvPr id="150" name="Google Shape;150;p5"/>
            <p:cNvSpPr/>
            <p:nvPr/>
          </p:nvSpPr>
          <p:spPr>
            <a:xfrm>
              <a:off x="1017893" y="2858365"/>
              <a:ext cx="100554" cy="102938"/>
            </a:xfrm>
            <a:custGeom>
              <a:rect b="b" l="l" r="r" t="t"/>
              <a:pathLst>
                <a:path extrusionOk="0" h="5440" w="5314">
                  <a:moveTo>
                    <a:pt x="2707" y="0"/>
                  </a:moveTo>
                  <a:cubicBezTo>
                    <a:pt x="1253" y="0"/>
                    <a:pt x="0" y="1254"/>
                    <a:pt x="0" y="2707"/>
                  </a:cubicBezTo>
                  <a:cubicBezTo>
                    <a:pt x="0" y="4186"/>
                    <a:pt x="1253" y="5439"/>
                    <a:pt x="2707" y="5439"/>
                  </a:cubicBezTo>
                  <a:cubicBezTo>
                    <a:pt x="4161" y="5439"/>
                    <a:pt x="5314" y="4186"/>
                    <a:pt x="5314" y="2707"/>
                  </a:cubicBezTo>
                  <a:cubicBezTo>
                    <a:pt x="5314" y="1254"/>
                    <a:pt x="4161" y="0"/>
                    <a:pt x="2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871338" y="2075844"/>
              <a:ext cx="215338" cy="853670"/>
            </a:xfrm>
            <a:custGeom>
              <a:rect b="b" l="l" r="r" t="t"/>
              <a:pathLst>
                <a:path extrusionOk="0" h="45114" w="11380">
                  <a:moveTo>
                    <a:pt x="6066" y="1"/>
                  </a:moveTo>
                  <a:cubicBezTo>
                    <a:pt x="2206" y="5640"/>
                    <a:pt x="1" y="12332"/>
                    <a:pt x="1" y="19625"/>
                  </a:cubicBezTo>
                  <a:cubicBezTo>
                    <a:pt x="1" y="29650"/>
                    <a:pt x="4287" y="38748"/>
                    <a:pt x="11079" y="45114"/>
                  </a:cubicBezTo>
                  <a:lnTo>
                    <a:pt x="11379" y="44813"/>
                  </a:lnTo>
                  <a:cubicBezTo>
                    <a:pt x="4612" y="38547"/>
                    <a:pt x="427" y="29550"/>
                    <a:pt x="427" y="19625"/>
                  </a:cubicBezTo>
                  <a:cubicBezTo>
                    <a:pt x="427" y="12432"/>
                    <a:pt x="2607" y="5740"/>
                    <a:pt x="6367" y="201"/>
                  </a:cubicBezTo>
                  <a:lnTo>
                    <a:pt x="60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1051083" y="1945155"/>
              <a:ext cx="67364" cy="51242"/>
            </a:xfrm>
            <a:custGeom>
              <a:rect b="b" l="l" r="r" t="t"/>
              <a:pathLst>
                <a:path extrusionOk="0" h="2708" w="3560">
                  <a:moveTo>
                    <a:pt x="1780" y="1"/>
                  </a:moveTo>
                  <a:cubicBezTo>
                    <a:pt x="1" y="1"/>
                    <a:pt x="1" y="2708"/>
                    <a:pt x="1780" y="2708"/>
                  </a:cubicBezTo>
                  <a:cubicBezTo>
                    <a:pt x="3459" y="2708"/>
                    <a:pt x="3560" y="1"/>
                    <a:pt x="17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5"/>
          <p:cNvGrpSpPr/>
          <p:nvPr/>
        </p:nvGrpSpPr>
        <p:grpSpPr>
          <a:xfrm rot="-1025565">
            <a:off x="7915709" y="165251"/>
            <a:ext cx="961174" cy="1962025"/>
            <a:chOff x="3789888" y="1403830"/>
            <a:chExt cx="569113" cy="1161936"/>
          </a:xfrm>
        </p:grpSpPr>
        <p:sp>
          <p:nvSpPr>
            <p:cNvPr id="154" name="Google Shape;154;p5"/>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p:nvPr/>
          </p:nvSpPr>
          <p:spPr>
            <a:xfrm>
              <a:off x="3789888" y="1403830"/>
              <a:ext cx="81102" cy="79229"/>
            </a:xfrm>
            <a:custGeom>
              <a:rect b="b" l="l" r="r" t="t"/>
              <a:pathLst>
                <a:path extrusionOk="0" h="4187" w="4286">
                  <a:moveTo>
                    <a:pt x="2206" y="1"/>
                  </a:moveTo>
                  <a:cubicBezTo>
                    <a:pt x="1053" y="1"/>
                    <a:pt x="0" y="953"/>
                    <a:pt x="126" y="2106"/>
                  </a:cubicBezTo>
                  <a:cubicBezTo>
                    <a:pt x="126" y="3259"/>
                    <a:pt x="1053" y="4186"/>
                    <a:pt x="2206" y="4186"/>
                  </a:cubicBezTo>
                  <a:cubicBezTo>
                    <a:pt x="3258" y="4186"/>
                    <a:pt x="4286" y="3259"/>
                    <a:pt x="4286" y="2106"/>
                  </a:cubicBezTo>
                  <a:cubicBezTo>
                    <a:pt x="4186" y="953"/>
                    <a:pt x="3359" y="1"/>
                    <a:pt x="22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5"/>
          <p:cNvSpPr txBox="1"/>
          <p:nvPr>
            <p:ph idx="1" type="subTitle"/>
          </p:nvPr>
        </p:nvSpPr>
        <p:spPr>
          <a:xfrm>
            <a:off x="1379075" y="3084605"/>
            <a:ext cx="2371800" cy="771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8" name="Google Shape;158;p5"/>
          <p:cNvSpPr txBox="1"/>
          <p:nvPr>
            <p:ph idx="2" type="subTitle"/>
          </p:nvPr>
        </p:nvSpPr>
        <p:spPr>
          <a:xfrm>
            <a:off x="5391200" y="3084606"/>
            <a:ext cx="2371800" cy="771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9" name="Google Shape;159;p5"/>
          <p:cNvSpPr/>
          <p:nvPr/>
        </p:nvSpPr>
        <p:spPr>
          <a:xfrm>
            <a:off x="3757049" y="4494946"/>
            <a:ext cx="1629891" cy="217696"/>
          </a:xfrm>
          <a:custGeom>
            <a:rect b="b" l="l" r="r" t="t"/>
            <a:pathLst>
              <a:path extrusionOk="0" h="7463" w="55866">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txBox="1"/>
          <p:nvPr>
            <p:ph type="title"/>
          </p:nvPr>
        </p:nvSpPr>
        <p:spPr>
          <a:xfrm>
            <a:off x="1276350" y="2638425"/>
            <a:ext cx="2581200" cy="42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b="1" sz="1800"/>
            </a:lvl1pPr>
            <a:lvl2pPr lvl="1" rtl="0">
              <a:spcBef>
                <a:spcPts val="0"/>
              </a:spcBef>
              <a:spcAft>
                <a:spcPts val="0"/>
              </a:spcAft>
              <a:buSzPts val="2800"/>
              <a:buNone/>
              <a:defRPr>
                <a:latin typeface="Didact Gothic"/>
                <a:ea typeface="Didact Gothic"/>
                <a:cs typeface="Didact Gothic"/>
                <a:sym typeface="Didact Gothic"/>
              </a:defRPr>
            </a:lvl2pPr>
            <a:lvl3pPr lvl="2" rtl="0">
              <a:spcBef>
                <a:spcPts val="0"/>
              </a:spcBef>
              <a:spcAft>
                <a:spcPts val="0"/>
              </a:spcAft>
              <a:buSzPts val="2800"/>
              <a:buNone/>
              <a:defRPr>
                <a:latin typeface="Didact Gothic"/>
                <a:ea typeface="Didact Gothic"/>
                <a:cs typeface="Didact Gothic"/>
                <a:sym typeface="Didact Gothic"/>
              </a:defRPr>
            </a:lvl3pPr>
            <a:lvl4pPr lvl="3" rtl="0">
              <a:spcBef>
                <a:spcPts val="0"/>
              </a:spcBef>
              <a:spcAft>
                <a:spcPts val="0"/>
              </a:spcAft>
              <a:buSzPts val="2800"/>
              <a:buNone/>
              <a:defRPr>
                <a:latin typeface="Didact Gothic"/>
                <a:ea typeface="Didact Gothic"/>
                <a:cs typeface="Didact Gothic"/>
                <a:sym typeface="Didact Gothic"/>
              </a:defRPr>
            </a:lvl4pPr>
            <a:lvl5pPr lvl="4" rtl="0">
              <a:spcBef>
                <a:spcPts val="0"/>
              </a:spcBef>
              <a:spcAft>
                <a:spcPts val="0"/>
              </a:spcAft>
              <a:buSzPts val="2800"/>
              <a:buNone/>
              <a:defRPr>
                <a:latin typeface="Didact Gothic"/>
                <a:ea typeface="Didact Gothic"/>
                <a:cs typeface="Didact Gothic"/>
                <a:sym typeface="Didact Gothic"/>
              </a:defRPr>
            </a:lvl5pPr>
            <a:lvl6pPr lvl="5" rtl="0">
              <a:spcBef>
                <a:spcPts val="0"/>
              </a:spcBef>
              <a:spcAft>
                <a:spcPts val="0"/>
              </a:spcAft>
              <a:buSzPts val="2800"/>
              <a:buNone/>
              <a:defRPr>
                <a:latin typeface="Didact Gothic"/>
                <a:ea typeface="Didact Gothic"/>
                <a:cs typeface="Didact Gothic"/>
                <a:sym typeface="Didact Gothic"/>
              </a:defRPr>
            </a:lvl6pPr>
            <a:lvl7pPr lvl="6" rtl="0">
              <a:spcBef>
                <a:spcPts val="0"/>
              </a:spcBef>
              <a:spcAft>
                <a:spcPts val="0"/>
              </a:spcAft>
              <a:buSzPts val="2800"/>
              <a:buNone/>
              <a:defRPr>
                <a:latin typeface="Didact Gothic"/>
                <a:ea typeface="Didact Gothic"/>
                <a:cs typeface="Didact Gothic"/>
                <a:sym typeface="Didact Gothic"/>
              </a:defRPr>
            </a:lvl7pPr>
            <a:lvl8pPr lvl="7" rtl="0">
              <a:spcBef>
                <a:spcPts val="0"/>
              </a:spcBef>
              <a:spcAft>
                <a:spcPts val="0"/>
              </a:spcAft>
              <a:buSzPts val="2800"/>
              <a:buNone/>
              <a:defRPr>
                <a:latin typeface="Didact Gothic"/>
                <a:ea typeface="Didact Gothic"/>
                <a:cs typeface="Didact Gothic"/>
                <a:sym typeface="Didact Gothic"/>
              </a:defRPr>
            </a:lvl8pPr>
            <a:lvl9pPr lvl="8" rtl="0">
              <a:spcBef>
                <a:spcPts val="0"/>
              </a:spcBef>
              <a:spcAft>
                <a:spcPts val="0"/>
              </a:spcAft>
              <a:buSzPts val="2800"/>
              <a:buNone/>
              <a:defRPr>
                <a:latin typeface="Didact Gothic"/>
                <a:ea typeface="Didact Gothic"/>
                <a:cs typeface="Didact Gothic"/>
                <a:sym typeface="Didact Gothic"/>
              </a:defRPr>
            </a:lvl9pPr>
          </a:lstStyle>
          <a:p/>
        </p:txBody>
      </p:sp>
      <p:sp>
        <p:nvSpPr>
          <p:cNvPr id="161" name="Google Shape;161;p5"/>
          <p:cNvSpPr txBox="1"/>
          <p:nvPr>
            <p:ph idx="3" type="title"/>
          </p:nvPr>
        </p:nvSpPr>
        <p:spPr>
          <a:xfrm>
            <a:off x="5286375" y="2638425"/>
            <a:ext cx="2581200" cy="42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b="1" sz="1800"/>
            </a:lvl1pPr>
            <a:lvl2pPr lvl="1" rtl="0">
              <a:spcBef>
                <a:spcPts val="0"/>
              </a:spcBef>
              <a:spcAft>
                <a:spcPts val="0"/>
              </a:spcAft>
              <a:buSzPts val="2800"/>
              <a:buNone/>
              <a:defRPr>
                <a:latin typeface="Didact Gothic"/>
                <a:ea typeface="Didact Gothic"/>
                <a:cs typeface="Didact Gothic"/>
                <a:sym typeface="Didact Gothic"/>
              </a:defRPr>
            </a:lvl2pPr>
            <a:lvl3pPr lvl="2" rtl="0">
              <a:spcBef>
                <a:spcPts val="0"/>
              </a:spcBef>
              <a:spcAft>
                <a:spcPts val="0"/>
              </a:spcAft>
              <a:buSzPts val="2800"/>
              <a:buNone/>
              <a:defRPr>
                <a:latin typeface="Didact Gothic"/>
                <a:ea typeface="Didact Gothic"/>
                <a:cs typeface="Didact Gothic"/>
                <a:sym typeface="Didact Gothic"/>
              </a:defRPr>
            </a:lvl3pPr>
            <a:lvl4pPr lvl="3" rtl="0">
              <a:spcBef>
                <a:spcPts val="0"/>
              </a:spcBef>
              <a:spcAft>
                <a:spcPts val="0"/>
              </a:spcAft>
              <a:buSzPts val="2800"/>
              <a:buNone/>
              <a:defRPr>
                <a:latin typeface="Didact Gothic"/>
                <a:ea typeface="Didact Gothic"/>
                <a:cs typeface="Didact Gothic"/>
                <a:sym typeface="Didact Gothic"/>
              </a:defRPr>
            </a:lvl4pPr>
            <a:lvl5pPr lvl="4" rtl="0">
              <a:spcBef>
                <a:spcPts val="0"/>
              </a:spcBef>
              <a:spcAft>
                <a:spcPts val="0"/>
              </a:spcAft>
              <a:buSzPts val="2800"/>
              <a:buNone/>
              <a:defRPr>
                <a:latin typeface="Didact Gothic"/>
                <a:ea typeface="Didact Gothic"/>
                <a:cs typeface="Didact Gothic"/>
                <a:sym typeface="Didact Gothic"/>
              </a:defRPr>
            </a:lvl5pPr>
            <a:lvl6pPr lvl="5" rtl="0">
              <a:spcBef>
                <a:spcPts val="0"/>
              </a:spcBef>
              <a:spcAft>
                <a:spcPts val="0"/>
              </a:spcAft>
              <a:buSzPts val="2800"/>
              <a:buNone/>
              <a:defRPr>
                <a:latin typeface="Didact Gothic"/>
                <a:ea typeface="Didact Gothic"/>
                <a:cs typeface="Didact Gothic"/>
                <a:sym typeface="Didact Gothic"/>
              </a:defRPr>
            </a:lvl6pPr>
            <a:lvl7pPr lvl="6" rtl="0">
              <a:spcBef>
                <a:spcPts val="0"/>
              </a:spcBef>
              <a:spcAft>
                <a:spcPts val="0"/>
              </a:spcAft>
              <a:buSzPts val="2800"/>
              <a:buNone/>
              <a:defRPr>
                <a:latin typeface="Didact Gothic"/>
                <a:ea typeface="Didact Gothic"/>
                <a:cs typeface="Didact Gothic"/>
                <a:sym typeface="Didact Gothic"/>
              </a:defRPr>
            </a:lvl7pPr>
            <a:lvl8pPr lvl="7" rtl="0">
              <a:spcBef>
                <a:spcPts val="0"/>
              </a:spcBef>
              <a:spcAft>
                <a:spcPts val="0"/>
              </a:spcAft>
              <a:buSzPts val="2800"/>
              <a:buNone/>
              <a:defRPr>
                <a:latin typeface="Didact Gothic"/>
                <a:ea typeface="Didact Gothic"/>
                <a:cs typeface="Didact Gothic"/>
                <a:sym typeface="Didact Gothic"/>
              </a:defRPr>
            </a:lvl8pPr>
            <a:lvl9pPr lvl="8" rtl="0">
              <a:spcBef>
                <a:spcPts val="0"/>
              </a:spcBef>
              <a:spcAft>
                <a:spcPts val="0"/>
              </a:spcAft>
              <a:buSzPts val="2800"/>
              <a:buNone/>
              <a:defRPr>
                <a:latin typeface="Didact Gothic"/>
                <a:ea typeface="Didact Gothic"/>
                <a:cs typeface="Didact Gothic"/>
                <a:sym typeface="Didact Gothic"/>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2" name="Shape 162"/>
        <p:cNvGrpSpPr/>
        <p:nvPr/>
      </p:nvGrpSpPr>
      <p:grpSpPr>
        <a:xfrm>
          <a:off x="0" y="0"/>
          <a:ext cx="0" cy="0"/>
          <a:chOff x="0" y="0"/>
          <a:chExt cx="0" cy="0"/>
        </a:xfrm>
      </p:grpSpPr>
      <p:sp>
        <p:nvSpPr>
          <p:cNvPr id="163" name="Google Shape;163;p6"/>
          <p:cNvSpPr/>
          <p:nvPr/>
        </p:nvSpPr>
        <p:spPr>
          <a:xfrm>
            <a:off x="319050" y="283350"/>
            <a:ext cx="8505900" cy="45768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6"/>
          <p:cNvGrpSpPr/>
          <p:nvPr/>
        </p:nvGrpSpPr>
        <p:grpSpPr>
          <a:xfrm>
            <a:off x="4281415" y="75177"/>
            <a:ext cx="581170" cy="125403"/>
            <a:chOff x="4685288" y="186288"/>
            <a:chExt cx="419375" cy="90485"/>
          </a:xfrm>
        </p:grpSpPr>
        <p:sp>
          <p:nvSpPr>
            <p:cNvPr id="165" name="Google Shape;165;p6"/>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6"/>
            <p:cNvGrpSpPr/>
            <p:nvPr/>
          </p:nvGrpSpPr>
          <p:grpSpPr>
            <a:xfrm>
              <a:off x="4685288" y="186300"/>
              <a:ext cx="419375" cy="90473"/>
              <a:chOff x="4390000" y="182175"/>
              <a:chExt cx="419375" cy="90473"/>
            </a:xfrm>
          </p:grpSpPr>
          <p:sp>
            <p:nvSpPr>
              <p:cNvPr id="167" name="Google Shape;167;p6"/>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6"/>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9" name="Google Shape;169;p6"/>
          <p:cNvSpPr txBox="1"/>
          <p:nvPr>
            <p:ph type="title"/>
          </p:nvPr>
        </p:nvSpPr>
        <p:spPr>
          <a:xfrm>
            <a:off x="722375" y="530750"/>
            <a:ext cx="769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70" name="Google Shape;170;p6"/>
          <p:cNvGrpSpPr/>
          <p:nvPr/>
        </p:nvGrpSpPr>
        <p:grpSpPr>
          <a:xfrm flipH="1" rot="-9602805">
            <a:off x="29343" y="129067"/>
            <a:ext cx="1386120" cy="2705624"/>
            <a:chOff x="409722" y="228600"/>
            <a:chExt cx="1385931" cy="2705253"/>
          </a:xfrm>
        </p:grpSpPr>
        <p:grpSp>
          <p:nvGrpSpPr>
            <p:cNvPr id="171" name="Google Shape;171;p6"/>
            <p:cNvGrpSpPr/>
            <p:nvPr/>
          </p:nvGrpSpPr>
          <p:grpSpPr>
            <a:xfrm flipH="1" rot="-617154">
              <a:off x="575967" y="402323"/>
              <a:ext cx="1053440" cy="2450002"/>
              <a:chOff x="3817855" y="1437512"/>
              <a:chExt cx="541146" cy="1128254"/>
            </a:xfrm>
          </p:grpSpPr>
          <p:sp>
            <p:nvSpPr>
              <p:cNvPr id="172" name="Google Shape;172;p6"/>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6"/>
            <p:cNvSpPr/>
            <p:nvPr/>
          </p:nvSpPr>
          <p:spPr>
            <a:xfrm>
              <a:off x="1419225" y="228600"/>
              <a:ext cx="142800" cy="14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6"/>
          <p:cNvGrpSpPr/>
          <p:nvPr/>
        </p:nvGrpSpPr>
        <p:grpSpPr>
          <a:xfrm>
            <a:off x="-9513" y="2"/>
            <a:ext cx="9177947" cy="4737094"/>
            <a:chOff x="-9513" y="2"/>
            <a:chExt cx="9177947" cy="4737094"/>
          </a:xfrm>
        </p:grpSpPr>
        <p:sp>
          <p:nvSpPr>
            <p:cNvPr id="176" name="Google Shape;176;p6"/>
            <p:cNvSpPr/>
            <p:nvPr/>
          </p:nvSpPr>
          <p:spPr>
            <a:xfrm>
              <a:off x="7132742" y="2"/>
              <a:ext cx="1612254" cy="1208486"/>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rot="10800000">
              <a:off x="-9513" y="3652041"/>
              <a:ext cx="1143784" cy="108505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a:off x="7972352" y="1381124"/>
              <a:ext cx="1196082" cy="1134709"/>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2"/>
        </a:solidFill>
      </p:bgPr>
    </p:bg>
    <p:spTree>
      <p:nvGrpSpPr>
        <p:cNvPr id="179" name="Shape 179"/>
        <p:cNvGrpSpPr/>
        <p:nvPr/>
      </p:nvGrpSpPr>
      <p:grpSpPr>
        <a:xfrm>
          <a:off x="0" y="0"/>
          <a:ext cx="0" cy="0"/>
          <a:chOff x="0" y="0"/>
          <a:chExt cx="0" cy="0"/>
        </a:xfrm>
      </p:grpSpPr>
      <p:sp>
        <p:nvSpPr>
          <p:cNvPr id="180" name="Google Shape;180;p7"/>
          <p:cNvSpPr txBox="1"/>
          <p:nvPr>
            <p:ph type="title"/>
          </p:nvPr>
        </p:nvSpPr>
        <p:spPr>
          <a:xfrm>
            <a:off x="992071" y="1521350"/>
            <a:ext cx="264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1" name="Google Shape;181;p7"/>
          <p:cNvSpPr txBox="1"/>
          <p:nvPr>
            <p:ph idx="1" type="subTitle"/>
          </p:nvPr>
        </p:nvSpPr>
        <p:spPr>
          <a:xfrm>
            <a:off x="949496" y="2215050"/>
            <a:ext cx="2907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182" name="Shape 182"/>
        <p:cNvGrpSpPr/>
        <p:nvPr/>
      </p:nvGrpSpPr>
      <p:grpSpPr>
        <a:xfrm>
          <a:off x="0" y="0"/>
          <a:ext cx="0" cy="0"/>
          <a:chOff x="0" y="0"/>
          <a:chExt cx="0" cy="0"/>
        </a:xfrm>
      </p:grpSpPr>
      <p:grpSp>
        <p:nvGrpSpPr>
          <p:cNvPr id="183" name="Google Shape;183;p8"/>
          <p:cNvGrpSpPr/>
          <p:nvPr/>
        </p:nvGrpSpPr>
        <p:grpSpPr>
          <a:xfrm>
            <a:off x="319043" y="283350"/>
            <a:ext cx="8505900" cy="4576800"/>
            <a:chOff x="319043" y="283350"/>
            <a:chExt cx="8505900" cy="4576800"/>
          </a:xfrm>
        </p:grpSpPr>
        <p:sp>
          <p:nvSpPr>
            <p:cNvPr id="184" name="Google Shape;184;p8"/>
            <p:cNvSpPr/>
            <p:nvPr/>
          </p:nvSpPr>
          <p:spPr>
            <a:xfrm flipH="1">
              <a:off x="319043" y="283350"/>
              <a:ext cx="8505900" cy="4576800"/>
            </a:xfrm>
            <a:prstGeom prst="roundRect">
              <a:avLst>
                <a:gd fmla="val 3396" name="adj"/>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flipH="1" rot="10800000">
              <a:off x="694692" y="580875"/>
              <a:ext cx="7754700" cy="39816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flipH="1">
              <a:off x="1289186" y="298550"/>
              <a:ext cx="1611114" cy="120209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p:nvPr/>
          </p:nvSpPr>
          <p:spPr>
            <a:xfrm flipH="1">
              <a:off x="2162181" y="298550"/>
              <a:ext cx="1348069" cy="995345"/>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8"/>
          <p:cNvGrpSpPr/>
          <p:nvPr/>
        </p:nvGrpSpPr>
        <p:grpSpPr>
          <a:xfrm>
            <a:off x="4281415" y="375214"/>
            <a:ext cx="581170" cy="125403"/>
            <a:chOff x="4685288" y="186288"/>
            <a:chExt cx="419375" cy="90485"/>
          </a:xfrm>
        </p:grpSpPr>
        <p:sp>
          <p:nvSpPr>
            <p:cNvPr id="189" name="Google Shape;189;p8"/>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 name="Google Shape;190;p8"/>
            <p:cNvGrpSpPr/>
            <p:nvPr/>
          </p:nvGrpSpPr>
          <p:grpSpPr>
            <a:xfrm>
              <a:off x="4685288" y="186300"/>
              <a:ext cx="419375" cy="90473"/>
              <a:chOff x="4390000" y="182175"/>
              <a:chExt cx="419375" cy="90473"/>
            </a:xfrm>
          </p:grpSpPr>
          <p:sp>
            <p:nvSpPr>
              <p:cNvPr id="191" name="Google Shape;191;p8"/>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3" name="Google Shape;193;p8"/>
          <p:cNvSpPr txBox="1"/>
          <p:nvPr>
            <p:ph type="title"/>
          </p:nvPr>
        </p:nvSpPr>
        <p:spPr>
          <a:xfrm>
            <a:off x="2046600" y="1414500"/>
            <a:ext cx="5050800" cy="23145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4" name="Shape 194"/>
        <p:cNvGrpSpPr/>
        <p:nvPr/>
      </p:nvGrpSpPr>
      <p:grpSpPr>
        <a:xfrm>
          <a:off x="0" y="0"/>
          <a:ext cx="0" cy="0"/>
          <a:chOff x="0" y="0"/>
          <a:chExt cx="0" cy="0"/>
        </a:xfrm>
      </p:grpSpPr>
      <p:grpSp>
        <p:nvGrpSpPr>
          <p:cNvPr id="195" name="Google Shape;195;p9"/>
          <p:cNvGrpSpPr/>
          <p:nvPr/>
        </p:nvGrpSpPr>
        <p:grpSpPr>
          <a:xfrm>
            <a:off x="-9513" y="-6"/>
            <a:ext cx="9177947" cy="5143519"/>
            <a:chOff x="-9513" y="-6"/>
            <a:chExt cx="9177947" cy="5143519"/>
          </a:xfrm>
        </p:grpSpPr>
        <p:sp>
          <p:nvSpPr>
            <p:cNvPr id="196" name="Google Shape;196;p9"/>
            <p:cNvSpPr/>
            <p:nvPr/>
          </p:nvSpPr>
          <p:spPr>
            <a:xfrm>
              <a:off x="319050" y="283350"/>
              <a:ext cx="8505900" cy="4576800"/>
            </a:xfrm>
            <a:prstGeom prst="roundRect">
              <a:avLst>
                <a:gd fmla="val 3396" name="adj"/>
              </a:avLst>
            </a:pr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
            <p:cNvSpPr/>
            <p:nvPr/>
          </p:nvSpPr>
          <p:spPr>
            <a:xfrm>
              <a:off x="7132742" y="2"/>
              <a:ext cx="1612254" cy="1208486"/>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9"/>
            <p:cNvSpPr/>
            <p:nvPr/>
          </p:nvSpPr>
          <p:spPr>
            <a:xfrm>
              <a:off x="6426313" y="-6"/>
              <a:ext cx="1250789" cy="93763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
            <p:cNvSpPr/>
            <p:nvPr/>
          </p:nvSpPr>
          <p:spPr>
            <a:xfrm>
              <a:off x="743298" y="3878776"/>
              <a:ext cx="1664900" cy="1264737"/>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9"/>
            <p:cNvSpPr/>
            <p:nvPr/>
          </p:nvSpPr>
          <p:spPr>
            <a:xfrm rot="10800000">
              <a:off x="-9513" y="3652041"/>
              <a:ext cx="1143784" cy="108505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9"/>
            <p:cNvSpPr/>
            <p:nvPr/>
          </p:nvSpPr>
          <p:spPr>
            <a:xfrm rot="10800000">
              <a:off x="-9513" y="2774418"/>
              <a:ext cx="1143784" cy="108505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9"/>
            <p:cNvSpPr/>
            <p:nvPr/>
          </p:nvSpPr>
          <p:spPr>
            <a:xfrm>
              <a:off x="7972352" y="1381124"/>
              <a:ext cx="1196082" cy="1134709"/>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lt2">
                <a:alpha val="502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9"/>
          <p:cNvSpPr txBox="1"/>
          <p:nvPr>
            <p:ph type="ctrTitle"/>
          </p:nvPr>
        </p:nvSpPr>
        <p:spPr>
          <a:xfrm>
            <a:off x="4969070" y="1686150"/>
            <a:ext cx="3441000" cy="426900"/>
          </a:xfrm>
          <a:prstGeom prst="rect">
            <a:avLst/>
          </a:prstGeom>
        </p:spPr>
        <p:txBody>
          <a:bodyPr anchorCtr="0" anchor="b"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grpSp>
        <p:nvGrpSpPr>
          <p:cNvPr id="204" name="Google Shape;204;p9"/>
          <p:cNvGrpSpPr/>
          <p:nvPr/>
        </p:nvGrpSpPr>
        <p:grpSpPr>
          <a:xfrm>
            <a:off x="4281415" y="75177"/>
            <a:ext cx="581170" cy="125403"/>
            <a:chOff x="4685288" y="186288"/>
            <a:chExt cx="419375" cy="90485"/>
          </a:xfrm>
        </p:grpSpPr>
        <p:sp>
          <p:nvSpPr>
            <p:cNvPr id="205" name="Google Shape;205;p9"/>
            <p:cNvSpPr/>
            <p:nvPr/>
          </p:nvSpPr>
          <p:spPr>
            <a:xfrm>
              <a:off x="4687513" y="186288"/>
              <a:ext cx="414900" cy="82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 name="Google Shape;206;p9"/>
            <p:cNvGrpSpPr/>
            <p:nvPr/>
          </p:nvGrpSpPr>
          <p:grpSpPr>
            <a:xfrm>
              <a:off x="4685288" y="186300"/>
              <a:ext cx="419375" cy="90473"/>
              <a:chOff x="4390000" y="182175"/>
              <a:chExt cx="419375" cy="90473"/>
            </a:xfrm>
          </p:grpSpPr>
          <p:sp>
            <p:nvSpPr>
              <p:cNvPr id="207" name="Google Shape;207;p9"/>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9" name="Google Shape;209;p9"/>
          <p:cNvSpPr txBox="1"/>
          <p:nvPr>
            <p:ph idx="1" type="subTitle"/>
          </p:nvPr>
        </p:nvSpPr>
        <p:spPr>
          <a:xfrm>
            <a:off x="4876800" y="2313025"/>
            <a:ext cx="3029100" cy="122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accent5"/>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0" name="Shape 210"/>
        <p:cNvGrpSpPr/>
        <p:nvPr/>
      </p:nvGrpSpPr>
      <p:grpSpPr>
        <a:xfrm>
          <a:off x="0" y="0"/>
          <a:ext cx="0" cy="0"/>
          <a:chOff x="0" y="0"/>
          <a:chExt cx="0" cy="0"/>
        </a:xfrm>
      </p:grpSpPr>
      <p:sp>
        <p:nvSpPr>
          <p:cNvPr id="211" name="Google Shape;211;p10"/>
          <p:cNvSpPr txBox="1"/>
          <p:nvPr>
            <p:ph type="ctrTitle"/>
          </p:nvPr>
        </p:nvSpPr>
        <p:spPr>
          <a:xfrm>
            <a:off x="712850" y="539500"/>
            <a:ext cx="4278300" cy="1173600"/>
          </a:xfrm>
          <a:prstGeom prst="rect">
            <a:avLst/>
          </a:prstGeom>
        </p:spPr>
        <p:txBody>
          <a:bodyPr anchorCtr="0" anchor="b" bIns="0" lIns="0" spcFirstLastPara="1" rIns="0" wrap="square" tIns="0">
            <a:noAutofit/>
          </a:bodyPr>
          <a:lstStyle>
            <a:lvl1pPr lvl="0" rtl="0">
              <a:spcBef>
                <a:spcPts val="0"/>
              </a:spcBef>
              <a:spcAft>
                <a:spcPts val="0"/>
              </a:spcAft>
              <a:buSzPts val="3000"/>
              <a:buNone/>
              <a:defRPr sz="2400">
                <a:solidFill>
                  <a:schemeClr val="accent5"/>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5"/>
              </a:buClr>
              <a:buSzPts val="2800"/>
              <a:buFont typeface="Aldrich"/>
              <a:buNone/>
              <a:defRPr sz="2800">
                <a:solidFill>
                  <a:schemeClr val="accent5"/>
                </a:solidFill>
                <a:latin typeface="Aldrich"/>
                <a:ea typeface="Aldrich"/>
                <a:cs typeface="Aldrich"/>
                <a:sym typeface="Aldrich"/>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5"/>
              </a:buClr>
              <a:buSzPts val="1800"/>
              <a:buFont typeface="Didact Gothic"/>
              <a:buChar char="●"/>
              <a:defRPr sz="1800">
                <a:solidFill>
                  <a:schemeClr val="accent5"/>
                </a:solidFill>
                <a:latin typeface="Didact Gothic"/>
                <a:ea typeface="Didact Gothic"/>
                <a:cs typeface="Didact Gothic"/>
                <a:sym typeface="Didact Gothic"/>
              </a:defRPr>
            </a:lvl1pPr>
            <a:lvl2pPr indent="-317500" lvl="1" marL="9144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2pPr>
            <a:lvl3pPr indent="-317500" lvl="2" marL="13716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3pPr>
            <a:lvl4pPr indent="-317500" lvl="3" marL="18288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4pPr>
            <a:lvl5pPr indent="-317500" lvl="4" marL="22860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5pPr>
            <a:lvl6pPr indent="-317500" lvl="5" marL="27432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6pPr>
            <a:lvl7pPr indent="-317500" lvl="6" marL="32004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7pPr>
            <a:lvl8pPr indent="-317500" lvl="7" marL="3657600">
              <a:lnSpc>
                <a:spcPct val="115000"/>
              </a:lnSpc>
              <a:spcBef>
                <a:spcPts val="1600"/>
              </a:spcBef>
              <a:spcAft>
                <a:spcPts val="0"/>
              </a:spcAft>
              <a:buClr>
                <a:schemeClr val="accent5"/>
              </a:buClr>
              <a:buSzPts val="1400"/>
              <a:buFont typeface="Didact Gothic"/>
              <a:buChar char="○"/>
              <a:defRPr>
                <a:solidFill>
                  <a:schemeClr val="accent5"/>
                </a:solidFill>
                <a:latin typeface="Didact Gothic"/>
                <a:ea typeface="Didact Gothic"/>
                <a:cs typeface="Didact Gothic"/>
                <a:sym typeface="Didact Gothic"/>
              </a:defRPr>
            </a:lvl8pPr>
            <a:lvl9pPr indent="-317500" lvl="8" marL="4114800">
              <a:lnSpc>
                <a:spcPct val="115000"/>
              </a:lnSpc>
              <a:spcBef>
                <a:spcPts val="1600"/>
              </a:spcBef>
              <a:spcAft>
                <a:spcPts val="1600"/>
              </a:spcAft>
              <a:buClr>
                <a:schemeClr val="accent5"/>
              </a:buClr>
              <a:buSzPts val="1400"/>
              <a:buFont typeface="Didact Gothic"/>
              <a:buChar char="■"/>
              <a:defRPr>
                <a:solidFill>
                  <a:schemeClr val="accent5"/>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89" name="Shape 489"/>
        <p:cNvGrpSpPr/>
        <p:nvPr/>
      </p:nvGrpSpPr>
      <p:grpSpPr>
        <a:xfrm>
          <a:off x="0" y="0"/>
          <a:ext cx="0" cy="0"/>
          <a:chOff x="0" y="0"/>
          <a:chExt cx="0" cy="0"/>
        </a:xfrm>
      </p:grpSpPr>
      <p:sp>
        <p:nvSpPr>
          <p:cNvPr id="490" name="Google Shape;490;p2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91" name="Google Shape;491;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jp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hyperlink" Target="https://cinema.usc.edu/directories/profile.cfm?id=659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www.4over4.com/printing/3d-lenticular" TargetMode="External"/><Relationship Id="rId4" Type="http://schemas.openxmlformats.org/officeDocument/2006/relationships/image" Target="../media/image5.jpg"/><Relationship Id="rId5" Type="http://schemas.openxmlformats.org/officeDocument/2006/relationships/hyperlink" Target="https://blogs.lib.unc.edu/ncm/2013/10/21/artifact-of-the-month-holmes-stereoscope/" TargetMode="External"/><Relationship Id="rId6" Type="http://schemas.openxmlformats.org/officeDocument/2006/relationships/image" Target="../media/image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hyperlink" Target="https://en.wikipedia.org/wiki/Pipeline_(Unix)"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96" name="Shape 496"/>
        <p:cNvGrpSpPr/>
        <p:nvPr/>
      </p:nvGrpSpPr>
      <p:grpSpPr>
        <a:xfrm>
          <a:off x="0" y="0"/>
          <a:ext cx="0" cy="0"/>
          <a:chOff x="0" y="0"/>
          <a:chExt cx="0" cy="0"/>
        </a:xfrm>
      </p:grpSpPr>
      <p:sp>
        <p:nvSpPr>
          <p:cNvPr id="497" name="Google Shape;497;p27"/>
          <p:cNvSpPr txBox="1"/>
          <p:nvPr>
            <p:ph idx="1" type="subTitle"/>
          </p:nvPr>
        </p:nvSpPr>
        <p:spPr>
          <a:xfrm>
            <a:off x="2254050" y="2567525"/>
            <a:ext cx="4635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Century Gothic"/>
                <a:ea typeface="Century Gothic"/>
                <a:cs typeface="Century Gothic"/>
                <a:sym typeface="Century Gothic"/>
              </a:rPr>
              <a:t>Emily Lopez, Graham Galloway, Hannah Shlesinger</a:t>
            </a:r>
            <a:endParaRPr sz="1600">
              <a:latin typeface="Century Gothic"/>
              <a:ea typeface="Century Gothic"/>
              <a:cs typeface="Century Gothic"/>
              <a:sym typeface="Century Gothic"/>
            </a:endParaRPr>
          </a:p>
          <a:p>
            <a:pPr indent="0" lvl="0" marL="0" rtl="0" algn="ctr">
              <a:spcBef>
                <a:spcPts val="0"/>
              </a:spcBef>
              <a:spcAft>
                <a:spcPts val="0"/>
              </a:spcAft>
              <a:buNone/>
            </a:pPr>
            <a:r>
              <a:t/>
            </a:r>
            <a:endParaRPr sz="1600">
              <a:latin typeface="Century Gothic"/>
              <a:ea typeface="Century Gothic"/>
              <a:cs typeface="Century Gothic"/>
              <a:sym typeface="Century Gothic"/>
            </a:endParaRPr>
          </a:p>
        </p:txBody>
      </p:sp>
      <p:sp>
        <p:nvSpPr>
          <p:cNvPr id="498" name="Google Shape;498;p27"/>
          <p:cNvSpPr txBox="1"/>
          <p:nvPr>
            <p:ph type="ctrTitle"/>
          </p:nvPr>
        </p:nvSpPr>
        <p:spPr>
          <a:xfrm>
            <a:off x="1896300" y="1253925"/>
            <a:ext cx="5351400" cy="137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400"/>
              <a:t>Bias &amp; Exclusivity in the Digital Humanities</a:t>
            </a:r>
            <a:endParaRPr sz="3400"/>
          </a:p>
        </p:txBody>
      </p:sp>
      <p:grpSp>
        <p:nvGrpSpPr>
          <p:cNvPr id="499" name="Google Shape;499;p27"/>
          <p:cNvGrpSpPr/>
          <p:nvPr/>
        </p:nvGrpSpPr>
        <p:grpSpPr>
          <a:xfrm flipH="1">
            <a:off x="1783208" y="704857"/>
            <a:ext cx="864824" cy="693028"/>
            <a:chOff x="10049025" y="922900"/>
            <a:chExt cx="537625" cy="430800"/>
          </a:xfrm>
        </p:grpSpPr>
        <p:sp>
          <p:nvSpPr>
            <p:cNvPr id="500" name="Google Shape;500;p27"/>
            <p:cNvSpPr/>
            <p:nvPr/>
          </p:nvSpPr>
          <p:spPr>
            <a:xfrm>
              <a:off x="10056525" y="930425"/>
              <a:ext cx="521975" cy="331475"/>
            </a:xfrm>
            <a:custGeom>
              <a:rect b="b" l="l" r="r" t="t"/>
              <a:pathLst>
                <a:path extrusionOk="0" h="13259" w="20879">
                  <a:moveTo>
                    <a:pt x="14412" y="0"/>
                  </a:moveTo>
                  <a:lnTo>
                    <a:pt x="1" y="226"/>
                  </a:lnTo>
                  <a:cubicBezTo>
                    <a:pt x="1254" y="2506"/>
                    <a:pt x="2407" y="4812"/>
                    <a:pt x="3334" y="7218"/>
                  </a:cubicBezTo>
                  <a:lnTo>
                    <a:pt x="12532" y="13258"/>
                  </a:lnTo>
                  <a:lnTo>
                    <a:pt x="20878" y="12757"/>
                  </a:lnTo>
                  <a:lnTo>
                    <a:pt x="144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7"/>
            <p:cNvSpPr/>
            <p:nvPr/>
          </p:nvSpPr>
          <p:spPr>
            <a:xfrm>
              <a:off x="10049025" y="922900"/>
              <a:ext cx="537625" cy="347150"/>
            </a:xfrm>
            <a:custGeom>
              <a:rect b="b" l="l" r="r" t="t"/>
              <a:pathLst>
                <a:path extrusionOk="0" h="13886" w="21505">
                  <a:moveTo>
                    <a:pt x="14574" y="527"/>
                  </a:moveTo>
                  <a:cubicBezTo>
                    <a:pt x="16433" y="4242"/>
                    <a:pt x="18292" y="7862"/>
                    <a:pt x="20151" y="11579"/>
                  </a:cubicBezTo>
                  <a:cubicBezTo>
                    <a:pt x="20376" y="11973"/>
                    <a:pt x="20614" y="12366"/>
                    <a:pt x="20804" y="12760"/>
                  </a:cubicBezTo>
                  <a:lnTo>
                    <a:pt x="20804" y="12760"/>
                  </a:lnTo>
                  <a:cubicBezTo>
                    <a:pt x="18222" y="12953"/>
                    <a:pt x="15639" y="13167"/>
                    <a:pt x="13033" y="13359"/>
                  </a:cubicBezTo>
                  <a:lnTo>
                    <a:pt x="12933" y="13359"/>
                  </a:lnTo>
                  <a:cubicBezTo>
                    <a:pt x="12832" y="13359"/>
                    <a:pt x="12732" y="13259"/>
                    <a:pt x="12732" y="13259"/>
                  </a:cubicBezTo>
                  <a:cubicBezTo>
                    <a:pt x="12206" y="12933"/>
                    <a:pt x="11780" y="12632"/>
                    <a:pt x="11379" y="12306"/>
                  </a:cubicBezTo>
                  <a:cubicBezTo>
                    <a:pt x="9800" y="11379"/>
                    <a:pt x="8346" y="10326"/>
                    <a:pt x="6892" y="9399"/>
                  </a:cubicBezTo>
                  <a:cubicBezTo>
                    <a:pt x="5891" y="8707"/>
                    <a:pt x="4889" y="8106"/>
                    <a:pt x="3909" y="7402"/>
                  </a:cubicBezTo>
                  <a:lnTo>
                    <a:pt x="3909" y="7402"/>
                  </a:lnTo>
                  <a:cubicBezTo>
                    <a:pt x="2933" y="5179"/>
                    <a:pt x="1872" y="2958"/>
                    <a:pt x="726" y="817"/>
                  </a:cubicBezTo>
                  <a:lnTo>
                    <a:pt x="726" y="817"/>
                  </a:lnTo>
                  <a:cubicBezTo>
                    <a:pt x="4768" y="720"/>
                    <a:pt x="8788" y="623"/>
                    <a:pt x="12832" y="527"/>
                  </a:cubicBezTo>
                  <a:close/>
                  <a:moveTo>
                    <a:pt x="14712" y="0"/>
                  </a:moveTo>
                  <a:cubicBezTo>
                    <a:pt x="10527" y="101"/>
                    <a:pt x="6366" y="201"/>
                    <a:pt x="2181" y="301"/>
                  </a:cubicBezTo>
                  <a:lnTo>
                    <a:pt x="301" y="301"/>
                  </a:lnTo>
                  <a:cubicBezTo>
                    <a:pt x="100" y="301"/>
                    <a:pt x="0" y="527"/>
                    <a:pt x="100" y="727"/>
                  </a:cubicBezTo>
                  <a:cubicBezTo>
                    <a:pt x="1343" y="2890"/>
                    <a:pt x="2364" y="5176"/>
                    <a:pt x="3408" y="7560"/>
                  </a:cubicBezTo>
                  <a:lnTo>
                    <a:pt x="3408" y="7560"/>
                  </a:lnTo>
                  <a:cubicBezTo>
                    <a:pt x="3411" y="7606"/>
                    <a:pt x="3428" y="7647"/>
                    <a:pt x="3462" y="7679"/>
                  </a:cubicBezTo>
                  <a:lnTo>
                    <a:pt x="3462" y="7679"/>
                  </a:lnTo>
                  <a:cubicBezTo>
                    <a:pt x="3505" y="7746"/>
                    <a:pt x="3576" y="7784"/>
                    <a:pt x="3651" y="7796"/>
                  </a:cubicBezTo>
                  <a:lnTo>
                    <a:pt x="3651" y="7796"/>
                  </a:lnTo>
                  <a:cubicBezTo>
                    <a:pt x="6015" y="9352"/>
                    <a:pt x="8285" y="10978"/>
                    <a:pt x="10652" y="12532"/>
                  </a:cubicBezTo>
                  <a:cubicBezTo>
                    <a:pt x="11153" y="12832"/>
                    <a:pt x="11679" y="13259"/>
                    <a:pt x="12206" y="13559"/>
                  </a:cubicBezTo>
                  <a:cubicBezTo>
                    <a:pt x="12406" y="13685"/>
                    <a:pt x="12632" y="13885"/>
                    <a:pt x="12832" y="13885"/>
                  </a:cubicBezTo>
                  <a:cubicBezTo>
                    <a:pt x="13258" y="13885"/>
                    <a:pt x="13785" y="13785"/>
                    <a:pt x="14286" y="13785"/>
                  </a:cubicBezTo>
                  <a:cubicBezTo>
                    <a:pt x="15138" y="13685"/>
                    <a:pt x="16065" y="13685"/>
                    <a:pt x="16918" y="13559"/>
                  </a:cubicBezTo>
                  <a:cubicBezTo>
                    <a:pt x="18371" y="13459"/>
                    <a:pt x="19725" y="13359"/>
                    <a:pt x="21178" y="13259"/>
                  </a:cubicBezTo>
                  <a:cubicBezTo>
                    <a:pt x="21404" y="13259"/>
                    <a:pt x="21504" y="13058"/>
                    <a:pt x="21404" y="12933"/>
                  </a:cubicBezTo>
                  <a:lnTo>
                    <a:pt x="15765" y="1654"/>
                  </a:lnTo>
                  <a:cubicBezTo>
                    <a:pt x="15439" y="1153"/>
                    <a:pt x="15138" y="627"/>
                    <a:pt x="14912" y="101"/>
                  </a:cubicBezTo>
                  <a:cubicBezTo>
                    <a:pt x="14812" y="101"/>
                    <a:pt x="14812" y="0"/>
                    <a:pt x="147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7"/>
            <p:cNvSpPr/>
            <p:nvPr/>
          </p:nvSpPr>
          <p:spPr>
            <a:xfrm>
              <a:off x="10351650" y="961750"/>
              <a:ext cx="44500" cy="75825"/>
            </a:xfrm>
            <a:custGeom>
              <a:rect b="b" l="l" r="r" t="t"/>
              <a:pathLst>
                <a:path extrusionOk="0" h="3033" w="1780">
                  <a:moveTo>
                    <a:pt x="1780" y="0"/>
                  </a:moveTo>
                  <a:lnTo>
                    <a:pt x="1780" y="0"/>
                  </a:lnTo>
                  <a:cubicBezTo>
                    <a:pt x="1153" y="953"/>
                    <a:pt x="527" y="1980"/>
                    <a:pt x="0" y="3033"/>
                  </a:cubicBezTo>
                  <a:lnTo>
                    <a:pt x="1780" y="0"/>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7"/>
            <p:cNvSpPr/>
            <p:nvPr/>
          </p:nvSpPr>
          <p:spPr>
            <a:xfrm>
              <a:off x="10344450" y="955525"/>
              <a:ext cx="60000" cy="88025"/>
            </a:xfrm>
            <a:custGeom>
              <a:rect b="b" l="l" r="r" t="t"/>
              <a:pathLst>
                <a:path extrusionOk="0" h="3521" w="2400">
                  <a:moveTo>
                    <a:pt x="2109" y="0"/>
                  </a:moveTo>
                  <a:cubicBezTo>
                    <a:pt x="2021" y="0"/>
                    <a:pt x="1921" y="44"/>
                    <a:pt x="1842" y="149"/>
                  </a:cubicBezTo>
                  <a:cubicBezTo>
                    <a:pt x="1216" y="1101"/>
                    <a:pt x="589" y="2129"/>
                    <a:pt x="88" y="3182"/>
                  </a:cubicBezTo>
                  <a:cubicBezTo>
                    <a:pt x="1" y="3321"/>
                    <a:pt x="180" y="3520"/>
                    <a:pt x="331" y="3520"/>
                  </a:cubicBezTo>
                  <a:cubicBezTo>
                    <a:pt x="397" y="3520"/>
                    <a:pt x="458" y="3482"/>
                    <a:pt x="489" y="3382"/>
                  </a:cubicBezTo>
                  <a:cubicBezTo>
                    <a:pt x="1116" y="2354"/>
                    <a:pt x="1642" y="1302"/>
                    <a:pt x="2268" y="349"/>
                  </a:cubicBezTo>
                  <a:cubicBezTo>
                    <a:pt x="2399" y="154"/>
                    <a:pt x="2274" y="0"/>
                    <a:pt x="21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7"/>
            <p:cNvSpPr/>
            <p:nvPr/>
          </p:nvSpPr>
          <p:spPr>
            <a:xfrm>
              <a:off x="10098525" y="969875"/>
              <a:ext cx="31350" cy="33875"/>
            </a:xfrm>
            <a:custGeom>
              <a:rect b="b" l="l" r="r" t="t"/>
              <a:pathLst>
                <a:path extrusionOk="0" h="1355" w="1254">
                  <a:moveTo>
                    <a:pt x="0" y="1"/>
                  </a:moveTo>
                  <a:lnTo>
                    <a:pt x="0" y="1"/>
                  </a:lnTo>
                  <a:cubicBezTo>
                    <a:pt x="401" y="527"/>
                    <a:pt x="827" y="928"/>
                    <a:pt x="1253" y="1354"/>
                  </a:cubicBezTo>
                  <a:lnTo>
                    <a:pt x="0" y="1"/>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7"/>
            <p:cNvSpPr/>
            <p:nvPr/>
          </p:nvSpPr>
          <p:spPr>
            <a:xfrm>
              <a:off x="10090375" y="965025"/>
              <a:ext cx="44500" cy="45625"/>
            </a:xfrm>
            <a:custGeom>
              <a:rect b="b" l="l" r="r" t="t"/>
              <a:pathLst>
                <a:path extrusionOk="0" h="1825" w="1780">
                  <a:moveTo>
                    <a:pt x="323" y="1"/>
                  </a:moveTo>
                  <a:cubicBezTo>
                    <a:pt x="245" y="1"/>
                    <a:pt x="163" y="32"/>
                    <a:pt x="101" y="95"/>
                  </a:cubicBezTo>
                  <a:cubicBezTo>
                    <a:pt x="0" y="195"/>
                    <a:pt x="0" y="295"/>
                    <a:pt x="101" y="396"/>
                  </a:cubicBezTo>
                  <a:cubicBezTo>
                    <a:pt x="527" y="822"/>
                    <a:pt x="953" y="1348"/>
                    <a:pt x="1354" y="1749"/>
                  </a:cubicBezTo>
                  <a:cubicBezTo>
                    <a:pt x="1416" y="1799"/>
                    <a:pt x="1498" y="1824"/>
                    <a:pt x="1576" y="1824"/>
                  </a:cubicBezTo>
                  <a:cubicBezTo>
                    <a:pt x="1654" y="1824"/>
                    <a:pt x="1730" y="1799"/>
                    <a:pt x="1780" y="1749"/>
                  </a:cubicBezTo>
                  <a:lnTo>
                    <a:pt x="1780" y="1348"/>
                  </a:lnTo>
                  <a:lnTo>
                    <a:pt x="527" y="95"/>
                  </a:lnTo>
                  <a:cubicBezTo>
                    <a:pt x="476" y="32"/>
                    <a:pt x="401" y="1"/>
                    <a:pt x="3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7"/>
            <p:cNvSpPr/>
            <p:nvPr/>
          </p:nvSpPr>
          <p:spPr>
            <a:xfrm>
              <a:off x="10479475" y="1207350"/>
              <a:ext cx="57675" cy="15700"/>
            </a:xfrm>
            <a:custGeom>
              <a:rect b="b" l="l" r="r" t="t"/>
              <a:pathLst>
                <a:path extrusionOk="0" h="628" w="2307">
                  <a:moveTo>
                    <a:pt x="0" y="1"/>
                  </a:moveTo>
                  <a:lnTo>
                    <a:pt x="2306" y="627"/>
                  </a:lnTo>
                  <a:cubicBezTo>
                    <a:pt x="1579" y="427"/>
                    <a:pt x="827" y="201"/>
                    <a:pt x="0" y="1"/>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7"/>
            <p:cNvSpPr/>
            <p:nvPr/>
          </p:nvSpPr>
          <p:spPr>
            <a:xfrm>
              <a:off x="10474450" y="1201025"/>
              <a:ext cx="67700" cy="28075"/>
            </a:xfrm>
            <a:custGeom>
              <a:rect b="b" l="l" r="r" t="t"/>
              <a:pathLst>
                <a:path extrusionOk="0" h="1123" w="2708">
                  <a:moveTo>
                    <a:pt x="193" y="1"/>
                  </a:moveTo>
                  <a:cubicBezTo>
                    <a:pt x="99" y="1"/>
                    <a:pt x="1" y="83"/>
                    <a:pt x="1" y="154"/>
                  </a:cubicBezTo>
                  <a:cubicBezTo>
                    <a:pt x="1" y="354"/>
                    <a:pt x="1" y="454"/>
                    <a:pt x="201" y="555"/>
                  </a:cubicBezTo>
                  <a:cubicBezTo>
                    <a:pt x="928" y="680"/>
                    <a:pt x="1655" y="880"/>
                    <a:pt x="2407" y="1081"/>
                  </a:cubicBezTo>
                  <a:cubicBezTo>
                    <a:pt x="2436" y="1110"/>
                    <a:pt x="2474" y="1122"/>
                    <a:pt x="2513" y="1122"/>
                  </a:cubicBezTo>
                  <a:cubicBezTo>
                    <a:pt x="2607" y="1122"/>
                    <a:pt x="2708" y="1052"/>
                    <a:pt x="2708" y="981"/>
                  </a:cubicBezTo>
                  <a:cubicBezTo>
                    <a:pt x="2708" y="780"/>
                    <a:pt x="2708" y="680"/>
                    <a:pt x="2507" y="555"/>
                  </a:cubicBezTo>
                  <a:cubicBezTo>
                    <a:pt x="1780" y="354"/>
                    <a:pt x="1028" y="154"/>
                    <a:pt x="302" y="53"/>
                  </a:cubicBezTo>
                  <a:cubicBezTo>
                    <a:pt x="272" y="16"/>
                    <a:pt x="233" y="1"/>
                    <a:pt x="1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7"/>
            <p:cNvSpPr/>
            <p:nvPr/>
          </p:nvSpPr>
          <p:spPr>
            <a:xfrm>
              <a:off x="10074700" y="1008725"/>
              <a:ext cx="384125" cy="339625"/>
            </a:xfrm>
            <a:custGeom>
              <a:rect b="b" l="l" r="r" t="t"/>
              <a:pathLst>
                <a:path extrusionOk="0" h="13585" w="15365">
                  <a:moveTo>
                    <a:pt x="3359" y="1"/>
                  </a:moveTo>
                  <a:cubicBezTo>
                    <a:pt x="1981" y="2206"/>
                    <a:pt x="853" y="4487"/>
                    <a:pt x="1" y="6793"/>
                  </a:cubicBezTo>
                  <a:cubicBezTo>
                    <a:pt x="1" y="6793"/>
                    <a:pt x="1154" y="8998"/>
                    <a:pt x="4286" y="11079"/>
                  </a:cubicBezTo>
                  <a:cubicBezTo>
                    <a:pt x="7319" y="13159"/>
                    <a:pt x="10026" y="13585"/>
                    <a:pt x="10026" y="13585"/>
                  </a:cubicBezTo>
                  <a:cubicBezTo>
                    <a:pt x="12006" y="11906"/>
                    <a:pt x="14111" y="9725"/>
                    <a:pt x="15364" y="7520"/>
                  </a:cubicBezTo>
                  <a:cubicBezTo>
                    <a:pt x="15364" y="7520"/>
                    <a:pt x="13585" y="3986"/>
                    <a:pt x="10251" y="1981"/>
                  </a:cubicBezTo>
                  <a:cubicBezTo>
                    <a:pt x="6893" y="101"/>
                    <a:pt x="3359" y="1"/>
                    <a:pt x="33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7"/>
            <p:cNvSpPr/>
            <p:nvPr/>
          </p:nvSpPr>
          <p:spPr>
            <a:xfrm>
              <a:off x="10067175" y="1002600"/>
              <a:ext cx="399150" cy="351100"/>
            </a:xfrm>
            <a:custGeom>
              <a:rect b="b" l="l" r="r" t="t"/>
              <a:pathLst>
                <a:path extrusionOk="0" h="14044" w="15966">
                  <a:moveTo>
                    <a:pt x="3795" y="575"/>
                  </a:moveTo>
                  <a:cubicBezTo>
                    <a:pt x="8594" y="722"/>
                    <a:pt x="13202" y="3473"/>
                    <a:pt x="15385" y="7757"/>
                  </a:cubicBezTo>
                  <a:lnTo>
                    <a:pt x="15385" y="7757"/>
                  </a:lnTo>
                  <a:cubicBezTo>
                    <a:pt x="14070" y="9966"/>
                    <a:pt x="12272" y="11875"/>
                    <a:pt x="10281" y="13504"/>
                  </a:cubicBezTo>
                  <a:lnTo>
                    <a:pt x="10227" y="13504"/>
                  </a:lnTo>
                  <a:cubicBezTo>
                    <a:pt x="10126" y="13504"/>
                    <a:pt x="10026" y="13404"/>
                    <a:pt x="9801" y="13404"/>
                  </a:cubicBezTo>
                  <a:cubicBezTo>
                    <a:pt x="9400" y="13304"/>
                    <a:pt x="8973" y="13203"/>
                    <a:pt x="8447" y="13003"/>
                  </a:cubicBezTo>
                  <a:cubicBezTo>
                    <a:pt x="6993" y="12477"/>
                    <a:pt x="5540" y="11750"/>
                    <a:pt x="4161" y="10697"/>
                  </a:cubicBezTo>
                  <a:cubicBezTo>
                    <a:pt x="3034" y="9870"/>
                    <a:pt x="1981" y="8918"/>
                    <a:pt x="1154" y="7865"/>
                  </a:cubicBezTo>
                  <a:cubicBezTo>
                    <a:pt x="928" y="7564"/>
                    <a:pt x="728" y="7364"/>
                    <a:pt x="628" y="7038"/>
                  </a:cubicBezTo>
                  <a:cubicBezTo>
                    <a:pt x="543" y="7038"/>
                    <a:pt x="530" y="6967"/>
                    <a:pt x="528" y="6944"/>
                  </a:cubicBezTo>
                  <a:lnTo>
                    <a:pt x="528" y="6944"/>
                  </a:lnTo>
                  <a:cubicBezTo>
                    <a:pt x="528" y="6950"/>
                    <a:pt x="530" y="6953"/>
                    <a:pt x="533" y="6953"/>
                  </a:cubicBezTo>
                  <a:cubicBezTo>
                    <a:pt x="567" y="6953"/>
                    <a:pt x="728" y="6612"/>
                    <a:pt x="728" y="6612"/>
                  </a:cubicBezTo>
                  <a:cubicBezTo>
                    <a:pt x="828" y="6311"/>
                    <a:pt x="928" y="5985"/>
                    <a:pt x="1029" y="5785"/>
                  </a:cubicBezTo>
                  <a:cubicBezTo>
                    <a:pt x="1863" y="3944"/>
                    <a:pt x="2769" y="2200"/>
                    <a:pt x="3795" y="575"/>
                  </a:cubicBezTo>
                  <a:close/>
                  <a:moveTo>
                    <a:pt x="3780" y="1"/>
                  </a:moveTo>
                  <a:cubicBezTo>
                    <a:pt x="3694" y="1"/>
                    <a:pt x="3610" y="12"/>
                    <a:pt x="3535" y="45"/>
                  </a:cubicBezTo>
                  <a:cubicBezTo>
                    <a:pt x="3234" y="146"/>
                    <a:pt x="3134" y="672"/>
                    <a:pt x="2908" y="872"/>
                  </a:cubicBezTo>
                  <a:cubicBezTo>
                    <a:pt x="2708" y="1399"/>
                    <a:pt x="2407" y="1825"/>
                    <a:pt x="2181" y="2351"/>
                  </a:cubicBezTo>
                  <a:cubicBezTo>
                    <a:pt x="1655" y="3278"/>
                    <a:pt x="1154" y="4331"/>
                    <a:pt x="728" y="5359"/>
                  </a:cubicBezTo>
                  <a:cubicBezTo>
                    <a:pt x="527" y="5785"/>
                    <a:pt x="302" y="6211"/>
                    <a:pt x="201" y="6612"/>
                  </a:cubicBezTo>
                  <a:cubicBezTo>
                    <a:pt x="101" y="6837"/>
                    <a:pt x="1" y="7038"/>
                    <a:pt x="101" y="7238"/>
                  </a:cubicBezTo>
                  <a:cubicBezTo>
                    <a:pt x="201" y="7464"/>
                    <a:pt x="402" y="7765"/>
                    <a:pt x="628" y="7990"/>
                  </a:cubicBezTo>
                  <a:cubicBezTo>
                    <a:pt x="1029" y="8492"/>
                    <a:pt x="1455" y="9018"/>
                    <a:pt x="1881" y="9444"/>
                  </a:cubicBezTo>
                  <a:cubicBezTo>
                    <a:pt x="3435" y="10998"/>
                    <a:pt x="5314" y="12251"/>
                    <a:pt x="7294" y="13103"/>
                  </a:cubicBezTo>
                  <a:cubicBezTo>
                    <a:pt x="8247" y="13504"/>
                    <a:pt x="9299" y="13930"/>
                    <a:pt x="10327" y="14030"/>
                  </a:cubicBezTo>
                  <a:cubicBezTo>
                    <a:pt x="10356" y="14039"/>
                    <a:pt x="10383" y="14044"/>
                    <a:pt x="10407" y="14044"/>
                  </a:cubicBezTo>
                  <a:cubicBezTo>
                    <a:pt x="10491" y="14044"/>
                    <a:pt x="10542" y="13993"/>
                    <a:pt x="10562" y="13922"/>
                  </a:cubicBezTo>
                  <a:lnTo>
                    <a:pt x="10562" y="13922"/>
                  </a:lnTo>
                  <a:cubicBezTo>
                    <a:pt x="12112" y="12671"/>
                    <a:pt x="13562" y="11220"/>
                    <a:pt x="14713" y="9644"/>
                  </a:cubicBezTo>
                  <a:cubicBezTo>
                    <a:pt x="15039" y="9243"/>
                    <a:pt x="15339" y="8817"/>
                    <a:pt x="15565" y="8391"/>
                  </a:cubicBezTo>
                  <a:cubicBezTo>
                    <a:pt x="15765" y="8191"/>
                    <a:pt x="15966" y="7865"/>
                    <a:pt x="15866" y="7664"/>
                  </a:cubicBezTo>
                  <a:cubicBezTo>
                    <a:pt x="15866" y="7464"/>
                    <a:pt x="15665" y="7238"/>
                    <a:pt x="15565" y="7038"/>
                  </a:cubicBezTo>
                  <a:cubicBezTo>
                    <a:pt x="13986" y="4431"/>
                    <a:pt x="11680" y="2351"/>
                    <a:pt x="8873" y="1198"/>
                  </a:cubicBezTo>
                  <a:cubicBezTo>
                    <a:pt x="7420" y="572"/>
                    <a:pt x="5841" y="246"/>
                    <a:pt x="4287" y="45"/>
                  </a:cubicBezTo>
                  <a:cubicBezTo>
                    <a:pt x="4136" y="45"/>
                    <a:pt x="3953" y="1"/>
                    <a:pt x="37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7"/>
            <p:cNvSpPr/>
            <p:nvPr/>
          </p:nvSpPr>
          <p:spPr>
            <a:xfrm>
              <a:off x="10111675" y="1019375"/>
              <a:ext cx="94000" cy="198650"/>
            </a:xfrm>
            <a:custGeom>
              <a:rect b="b" l="l" r="r" t="t"/>
              <a:pathLst>
                <a:path extrusionOk="0" h="7946" w="3760">
                  <a:moveTo>
                    <a:pt x="3760" y="1"/>
                  </a:moveTo>
                  <a:lnTo>
                    <a:pt x="3760" y="1"/>
                  </a:lnTo>
                  <a:cubicBezTo>
                    <a:pt x="2507" y="2607"/>
                    <a:pt x="1128" y="5214"/>
                    <a:pt x="0" y="7946"/>
                  </a:cubicBezTo>
                  <a:lnTo>
                    <a:pt x="3760" y="1"/>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7"/>
            <p:cNvSpPr/>
            <p:nvPr/>
          </p:nvSpPr>
          <p:spPr>
            <a:xfrm>
              <a:off x="10101750" y="1013500"/>
              <a:ext cx="113225" cy="210150"/>
            </a:xfrm>
            <a:custGeom>
              <a:rect b="b" l="l" r="r" t="t"/>
              <a:pathLst>
                <a:path extrusionOk="0" h="8406" w="4529">
                  <a:moveTo>
                    <a:pt x="4160" y="0"/>
                  </a:moveTo>
                  <a:cubicBezTo>
                    <a:pt x="4080" y="0"/>
                    <a:pt x="3998" y="40"/>
                    <a:pt x="3931" y="136"/>
                  </a:cubicBezTo>
                  <a:cubicBezTo>
                    <a:pt x="2678" y="2742"/>
                    <a:pt x="1325" y="5349"/>
                    <a:pt x="72" y="7955"/>
                  </a:cubicBezTo>
                  <a:cubicBezTo>
                    <a:pt x="0" y="8186"/>
                    <a:pt x="194" y="8405"/>
                    <a:pt x="385" y="8405"/>
                  </a:cubicBezTo>
                  <a:cubicBezTo>
                    <a:pt x="462" y="8405"/>
                    <a:pt x="540" y="8368"/>
                    <a:pt x="598" y="8281"/>
                  </a:cubicBezTo>
                  <a:cubicBezTo>
                    <a:pt x="1851" y="5675"/>
                    <a:pt x="3104" y="3043"/>
                    <a:pt x="4458" y="436"/>
                  </a:cubicBezTo>
                  <a:cubicBezTo>
                    <a:pt x="4528" y="225"/>
                    <a:pt x="4350" y="0"/>
                    <a:pt x="41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7"/>
            <p:cNvSpPr/>
            <p:nvPr/>
          </p:nvSpPr>
          <p:spPr>
            <a:xfrm>
              <a:off x="10139875" y="1035050"/>
              <a:ext cx="120325" cy="219325"/>
            </a:xfrm>
            <a:custGeom>
              <a:rect b="b" l="l" r="r" t="t"/>
              <a:pathLst>
                <a:path extrusionOk="0" h="8773" w="4813">
                  <a:moveTo>
                    <a:pt x="4812" y="1"/>
                  </a:moveTo>
                  <a:lnTo>
                    <a:pt x="1692" y="5688"/>
                  </a:lnTo>
                  <a:lnTo>
                    <a:pt x="1692" y="5688"/>
                  </a:lnTo>
                  <a:cubicBezTo>
                    <a:pt x="2744" y="3794"/>
                    <a:pt x="3805" y="1902"/>
                    <a:pt x="4812" y="1"/>
                  </a:cubicBezTo>
                  <a:close/>
                  <a:moveTo>
                    <a:pt x="1692" y="5688"/>
                  </a:moveTo>
                  <a:cubicBezTo>
                    <a:pt x="1122" y="6714"/>
                    <a:pt x="555" y="7742"/>
                    <a:pt x="0" y="8773"/>
                  </a:cubicBezTo>
                  <a:lnTo>
                    <a:pt x="1692" y="5688"/>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7"/>
            <p:cNvSpPr/>
            <p:nvPr/>
          </p:nvSpPr>
          <p:spPr>
            <a:xfrm>
              <a:off x="10131375" y="1029075"/>
              <a:ext cx="137750" cy="231275"/>
            </a:xfrm>
            <a:custGeom>
              <a:rect b="b" l="l" r="r" t="t"/>
              <a:pathLst>
                <a:path extrusionOk="0" h="9251" w="5510">
                  <a:moveTo>
                    <a:pt x="5130" y="1"/>
                  </a:moveTo>
                  <a:cubicBezTo>
                    <a:pt x="5053" y="1"/>
                    <a:pt x="4982" y="40"/>
                    <a:pt x="4952" y="139"/>
                  </a:cubicBezTo>
                  <a:cubicBezTo>
                    <a:pt x="3273" y="3047"/>
                    <a:pt x="1719" y="5979"/>
                    <a:pt x="140" y="8911"/>
                  </a:cubicBezTo>
                  <a:cubicBezTo>
                    <a:pt x="1" y="9050"/>
                    <a:pt x="212" y="9250"/>
                    <a:pt x="387" y="9250"/>
                  </a:cubicBezTo>
                  <a:cubicBezTo>
                    <a:pt x="465" y="9250"/>
                    <a:pt x="535" y="9211"/>
                    <a:pt x="566" y="9112"/>
                  </a:cubicBezTo>
                  <a:cubicBezTo>
                    <a:pt x="2120" y="6179"/>
                    <a:pt x="3799" y="3272"/>
                    <a:pt x="5353" y="340"/>
                  </a:cubicBezTo>
                  <a:cubicBezTo>
                    <a:pt x="5509" y="201"/>
                    <a:pt x="5304" y="1"/>
                    <a:pt x="51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7"/>
            <p:cNvSpPr/>
            <p:nvPr/>
          </p:nvSpPr>
          <p:spPr>
            <a:xfrm>
              <a:off x="10176825" y="1053225"/>
              <a:ext cx="132875" cy="224325"/>
            </a:xfrm>
            <a:custGeom>
              <a:rect b="b" l="l" r="r" t="t"/>
              <a:pathLst>
                <a:path extrusionOk="0" h="8973" w="5315">
                  <a:moveTo>
                    <a:pt x="5314" y="0"/>
                  </a:moveTo>
                  <a:lnTo>
                    <a:pt x="5314" y="0"/>
                  </a:lnTo>
                  <a:cubicBezTo>
                    <a:pt x="3334" y="2933"/>
                    <a:pt x="1555" y="5965"/>
                    <a:pt x="1" y="8973"/>
                  </a:cubicBezTo>
                  <a:lnTo>
                    <a:pt x="5314" y="0"/>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7"/>
            <p:cNvSpPr/>
            <p:nvPr/>
          </p:nvSpPr>
          <p:spPr>
            <a:xfrm>
              <a:off x="10166900" y="1045925"/>
              <a:ext cx="152025" cy="240375"/>
            </a:xfrm>
            <a:custGeom>
              <a:rect b="b" l="l" r="r" t="t"/>
              <a:pathLst>
                <a:path extrusionOk="0" h="9615" w="6081">
                  <a:moveTo>
                    <a:pt x="5672" y="0"/>
                  </a:moveTo>
                  <a:cubicBezTo>
                    <a:pt x="5602" y="0"/>
                    <a:pt x="5539" y="28"/>
                    <a:pt x="5511" y="92"/>
                  </a:cubicBezTo>
                  <a:cubicBezTo>
                    <a:pt x="3531" y="3124"/>
                    <a:pt x="1751" y="6032"/>
                    <a:pt x="72" y="9165"/>
                  </a:cubicBezTo>
                  <a:cubicBezTo>
                    <a:pt x="1" y="9396"/>
                    <a:pt x="195" y="9614"/>
                    <a:pt x="385" y="9614"/>
                  </a:cubicBezTo>
                  <a:cubicBezTo>
                    <a:pt x="463" y="9614"/>
                    <a:pt x="540" y="9578"/>
                    <a:pt x="598" y="9490"/>
                  </a:cubicBezTo>
                  <a:cubicBezTo>
                    <a:pt x="2177" y="6358"/>
                    <a:pt x="3932" y="3325"/>
                    <a:pt x="5937" y="393"/>
                  </a:cubicBezTo>
                  <a:cubicBezTo>
                    <a:pt x="6080" y="177"/>
                    <a:pt x="5851" y="0"/>
                    <a:pt x="56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7"/>
            <p:cNvSpPr/>
            <p:nvPr/>
          </p:nvSpPr>
          <p:spPr>
            <a:xfrm>
              <a:off x="10208175" y="1082050"/>
              <a:ext cx="138475" cy="216800"/>
            </a:xfrm>
            <a:custGeom>
              <a:rect b="b" l="l" r="r" t="t"/>
              <a:pathLst>
                <a:path extrusionOk="0" h="8672" w="5539">
                  <a:moveTo>
                    <a:pt x="5539" y="0"/>
                  </a:moveTo>
                  <a:lnTo>
                    <a:pt x="0" y="8672"/>
                  </a:lnTo>
                  <a:cubicBezTo>
                    <a:pt x="1980" y="5840"/>
                    <a:pt x="3760" y="2933"/>
                    <a:pt x="5539" y="0"/>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7"/>
            <p:cNvSpPr/>
            <p:nvPr/>
          </p:nvSpPr>
          <p:spPr>
            <a:xfrm>
              <a:off x="10199025" y="1074750"/>
              <a:ext cx="154450" cy="229800"/>
            </a:xfrm>
            <a:custGeom>
              <a:rect b="b" l="l" r="r" t="t"/>
              <a:pathLst>
                <a:path extrusionOk="0" h="9192" w="6178">
                  <a:moveTo>
                    <a:pt x="5787" y="0"/>
                  </a:moveTo>
                  <a:cubicBezTo>
                    <a:pt x="5711" y="0"/>
                    <a:pt x="5636" y="28"/>
                    <a:pt x="5579" y="92"/>
                  </a:cubicBezTo>
                  <a:cubicBezTo>
                    <a:pt x="3900" y="3099"/>
                    <a:pt x="2020" y="5931"/>
                    <a:pt x="141" y="8864"/>
                  </a:cubicBezTo>
                  <a:cubicBezTo>
                    <a:pt x="1" y="9003"/>
                    <a:pt x="214" y="9191"/>
                    <a:pt x="390" y="9191"/>
                  </a:cubicBezTo>
                  <a:cubicBezTo>
                    <a:pt x="466" y="9191"/>
                    <a:pt x="536" y="9156"/>
                    <a:pt x="567" y="9064"/>
                  </a:cubicBezTo>
                  <a:cubicBezTo>
                    <a:pt x="2547" y="6232"/>
                    <a:pt x="4326" y="3325"/>
                    <a:pt x="6105" y="392"/>
                  </a:cubicBezTo>
                  <a:cubicBezTo>
                    <a:pt x="6177" y="177"/>
                    <a:pt x="5979" y="0"/>
                    <a:pt x="57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7"/>
            <p:cNvSpPr/>
            <p:nvPr/>
          </p:nvSpPr>
          <p:spPr>
            <a:xfrm>
              <a:off x="10249525" y="1105225"/>
              <a:ext cx="130975" cy="211800"/>
            </a:xfrm>
            <a:custGeom>
              <a:rect b="b" l="l" r="r" t="t"/>
              <a:pathLst>
                <a:path extrusionOk="0" h="8472" w="5239">
                  <a:moveTo>
                    <a:pt x="5238" y="1"/>
                  </a:moveTo>
                  <a:lnTo>
                    <a:pt x="1466" y="6101"/>
                  </a:lnTo>
                  <a:lnTo>
                    <a:pt x="1466" y="6101"/>
                  </a:lnTo>
                  <a:cubicBezTo>
                    <a:pt x="2796" y="4100"/>
                    <a:pt x="4064" y="2088"/>
                    <a:pt x="5238" y="1"/>
                  </a:cubicBezTo>
                  <a:close/>
                  <a:moveTo>
                    <a:pt x="1466" y="6101"/>
                  </a:moveTo>
                  <a:cubicBezTo>
                    <a:pt x="1263" y="6407"/>
                    <a:pt x="1058" y="6713"/>
                    <a:pt x="852" y="7018"/>
                  </a:cubicBezTo>
                  <a:cubicBezTo>
                    <a:pt x="527" y="7519"/>
                    <a:pt x="226" y="7945"/>
                    <a:pt x="0" y="8472"/>
                  </a:cubicBezTo>
                  <a:lnTo>
                    <a:pt x="1466" y="6101"/>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a:off x="10241025" y="1099025"/>
              <a:ext cx="147775" cy="223975"/>
            </a:xfrm>
            <a:custGeom>
              <a:rect b="b" l="l" r="r" t="t"/>
              <a:pathLst>
                <a:path extrusionOk="0" h="8959" w="5911">
                  <a:moveTo>
                    <a:pt x="5617" y="1"/>
                  </a:moveTo>
                  <a:cubicBezTo>
                    <a:pt x="5529" y="1"/>
                    <a:pt x="5430" y="45"/>
                    <a:pt x="5353" y="148"/>
                  </a:cubicBezTo>
                  <a:cubicBezTo>
                    <a:pt x="4526" y="1627"/>
                    <a:pt x="3699" y="2980"/>
                    <a:pt x="2746" y="4434"/>
                  </a:cubicBezTo>
                  <a:cubicBezTo>
                    <a:pt x="2345" y="5161"/>
                    <a:pt x="1919" y="5787"/>
                    <a:pt x="1393" y="6514"/>
                  </a:cubicBezTo>
                  <a:cubicBezTo>
                    <a:pt x="967" y="7141"/>
                    <a:pt x="466" y="7893"/>
                    <a:pt x="140" y="8620"/>
                  </a:cubicBezTo>
                  <a:cubicBezTo>
                    <a:pt x="1" y="8759"/>
                    <a:pt x="151" y="8958"/>
                    <a:pt x="332" y="8958"/>
                  </a:cubicBezTo>
                  <a:cubicBezTo>
                    <a:pt x="411" y="8958"/>
                    <a:pt x="497" y="8920"/>
                    <a:pt x="566" y="8820"/>
                  </a:cubicBezTo>
                  <a:cubicBezTo>
                    <a:pt x="967" y="8093"/>
                    <a:pt x="1393" y="7467"/>
                    <a:pt x="1919" y="6740"/>
                  </a:cubicBezTo>
                  <a:cubicBezTo>
                    <a:pt x="2345" y="6113"/>
                    <a:pt x="2746" y="5386"/>
                    <a:pt x="3273" y="4760"/>
                  </a:cubicBezTo>
                  <a:cubicBezTo>
                    <a:pt x="4100" y="3281"/>
                    <a:pt x="4952" y="1828"/>
                    <a:pt x="5779" y="374"/>
                  </a:cubicBezTo>
                  <a:cubicBezTo>
                    <a:pt x="5910" y="160"/>
                    <a:pt x="5783" y="1"/>
                    <a:pt x="56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p:nvPr/>
          </p:nvSpPr>
          <p:spPr>
            <a:xfrm>
              <a:off x="10289000" y="1142200"/>
              <a:ext cx="125325" cy="190500"/>
            </a:xfrm>
            <a:custGeom>
              <a:rect b="b" l="l" r="r" t="t"/>
              <a:pathLst>
                <a:path extrusionOk="0" h="7620" w="5013">
                  <a:moveTo>
                    <a:pt x="5013" y="0"/>
                  </a:moveTo>
                  <a:lnTo>
                    <a:pt x="0" y="7619"/>
                  </a:lnTo>
                  <a:cubicBezTo>
                    <a:pt x="1780" y="5113"/>
                    <a:pt x="3434" y="2607"/>
                    <a:pt x="5013" y="0"/>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7"/>
            <p:cNvSpPr/>
            <p:nvPr/>
          </p:nvSpPr>
          <p:spPr>
            <a:xfrm>
              <a:off x="10279925" y="1135550"/>
              <a:ext cx="143025" cy="201675"/>
            </a:xfrm>
            <a:custGeom>
              <a:rect b="b" l="l" r="r" t="t"/>
              <a:pathLst>
                <a:path extrusionOk="0" h="8067" w="5721">
                  <a:moveTo>
                    <a:pt x="5437" y="0"/>
                  </a:moveTo>
                  <a:cubicBezTo>
                    <a:pt x="5348" y="0"/>
                    <a:pt x="5247" y="49"/>
                    <a:pt x="5175" y="166"/>
                  </a:cubicBezTo>
                  <a:cubicBezTo>
                    <a:pt x="3596" y="2773"/>
                    <a:pt x="1917" y="5279"/>
                    <a:pt x="163" y="7685"/>
                  </a:cubicBezTo>
                  <a:cubicBezTo>
                    <a:pt x="0" y="7902"/>
                    <a:pt x="176" y="8066"/>
                    <a:pt x="362" y="8066"/>
                  </a:cubicBezTo>
                  <a:cubicBezTo>
                    <a:pt x="434" y="8066"/>
                    <a:pt x="508" y="8042"/>
                    <a:pt x="564" y="7986"/>
                  </a:cubicBezTo>
                  <a:cubicBezTo>
                    <a:pt x="2343" y="5580"/>
                    <a:pt x="4022" y="2973"/>
                    <a:pt x="5576" y="367"/>
                  </a:cubicBezTo>
                  <a:cubicBezTo>
                    <a:pt x="5721" y="157"/>
                    <a:pt x="5597" y="0"/>
                    <a:pt x="54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a:off x="10377975" y="1199200"/>
              <a:ext cx="49525" cy="68325"/>
            </a:xfrm>
            <a:custGeom>
              <a:rect b="b" l="l" r="r" t="t"/>
              <a:pathLst>
                <a:path extrusionOk="0" h="2733" w="1981">
                  <a:moveTo>
                    <a:pt x="1980" y="1"/>
                  </a:moveTo>
                  <a:lnTo>
                    <a:pt x="0" y="2733"/>
                  </a:lnTo>
                  <a:cubicBezTo>
                    <a:pt x="627" y="1881"/>
                    <a:pt x="1353" y="953"/>
                    <a:pt x="1980" y="1"/>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7"/>
            <p:cNvSpPr/>
            <p:nvPr/>
          </p:nvSpPr>
          <p:spPr>
            <a:xfrm>
              <a:off x="10369825" y="1193550"/>
              <a:ext cx="66175" cy="80875"/>
            </a:xfrm>
            <a:custGeom>
              <a:rect b="b" l="l" r="r" t="t"/>
              <a:pathLst>
                <a:path extrusionOk="0" h="3235" w="2647">
                  <a:moveTo>
                    <a:pt x="2311" y="0"/>
                  </a:moveTo>
                  <a:cubicBezTo>
                    <a:pt x="2232" y="0"/>
                    <a:pt x="2148" y="36"/>
                    <a:pt x="2080" y="127"/>
                  </a:cubicBezTo>
                  <a:cubicBezTo>
                    <a:pt x="1454" y="1079"/>
                    <a:pt x="827" y="1906"/>
                    <a:pt x="101" y="2859"/>
                  </a:cubicBezTo>
                  <a:cubicBezTo>
                    <a:pt x="0" y="2959"/>
                    <a:pt x="0" y="3059"/>
                    <a:pt x="101" y="3159"/>
                  </a:cubicBezTo>
                  <a:cubicBezTo>
                    <a:pt x="151" y="3209"/>
                    <a:pt x="232" y="3235"/>
                    <a:pt x="301" y="3235"/>
                  </a:cubicBezTo>
                  <a:cubicBezTo>
                    <a:pt x="370" y="3235"/>
                    <a:pt x="426" y="3209"/>
                    <a:pt x="426" y="3159"/>
                  </a:cubicBezTo>
                  <a:cubicBezTo>
                    <a:pt x="1153" y="2332"/>
                    <a:pt x="1880" y="1280"/>
                    <a:pt x="2507" y="352"/>
                  </a:cubicBezTo>
                  <a:cubicBezTo>
                    <a:pt x="2647" y="195"/>
                    <a:pt x="2493" y="0"/>
                    <a:pt x="23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7"/>
            <p:cNvSpPr/>
            <p:nvPr/>
          </p:nvSpPr>
          <p:spPr>
            <a:xfrm>
              <a:off x="10202525" y="1050725"/>
              <a:ext cx="13175" cy="28825"/>
            </a:xfrm>
            <a:custGeom>
              <a:rect b="b" l="l" r="r" t="t"/>
              <a:pathLst>
                <a:path extrusionOk="0" h="1153" w="527">
                  <a:moveTo>
                    <a:pt x="527" y="0"/>
                  </a:moveTo>
                  <a:lnTo>
                    <a:pt x="527" y="0"/>
                  </a:lnTo>
                  <a:cubicBezTo>
                    <a:pt x="494" y="69"/>
                    <a:pt x="465" y="135"/>
                    <a:pt x="436" y="198"/>
                  </a:cubicBezTo>
                  <a:lnTo>
                    <a:pt x="436" y="198"/>
                  </a:lnTo>
                  <a:lnTo>
                    <a:pt x="527" y="0"/>
                  </a:lnTo>
                  <a:close/>
                  <a:moveTo>
                    <a:pt x="436" y="198"/>
                  </a:moveTo>
                  <a:lnTo>
                    <a:pt x="1" y="1153"/>
                  </a:lnTo>
                  <a:cubicBezTo>
                    <a:pt x="190" y="796"/>
                    <a:pt x="291" y="527"/>
                    <a:pt x="436" y="198"/>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7"/>
            <p:cNvSpPr/>
            <p:nvPr/>
          </p:nvSpPr>
          <p:spPr>
            <a:xfrm>
              <a:off x="10195000" y="1045700"/>
              <a:ext cx="28850" cy="38875"/>
            </a:xfrm>
            <a:custGeom>
              <a:rect b="b" l="l" r="r" t="t"/>
              <a:pathLst>
                <a:path extrusionOk="0" h="1555" w="1154">
                  <a:moveTo>
                    <a:pt x="928" y="1"/>
                  </a:moveTo>
                  <a:cubicBezTo>
                    <a:pt x="828" y="1"/>
                    <a:pt x="728" y="1"/>
                    <a:pt x="627" y="101"/>
                  </a:cubicBezTo>
                  <a:cubicBezTo>
                    <a:pt x="427" y="502"/>
                    <a:pt x="201" y="828"/>
                    <a:pt x="101" y="1128"/>
                  </a:cubicBezTo>
                  <a:cubicBezTo>
                    <a:pt x="1" y="1254"/>
                    <a:pt x="1" y="1454"/>
                    <a:pt x="101" y="1554"/>
                  </a:cubicBezTo>
                  <a:cubicBezTo>
                    <a:pt x="302" y="1554"/>
                    <a:pt x="427" y="1554"/>
                    <a:pt x="527" y="1454"/>
                  </a:cubicBezTo>
                  <a:cubicBezTo>
                    <a:pt x="728" y="1028"/>
                    <a:pt x="928" y="727"/>
                    <a:pt x="1053" y="402"/>
                  </a:cubicBezTo>
                  <a:cubicBezTo>
                    <a:pt x="1154" y="301"/>
                    <a:pt x="1154" y="101"/>
                    <a:pt x="9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7"/>
            <p:cNvSpPr/>
            <p:nvPr/>
          </p:nvSpPr>
          <p:spPr>
            <a:xfrm>
              <a:off x="10098525" y="1136550"/>
              <a:ext cx="20700" cy="39500"/>
            </a:xfrm>
            <a:custGeom>
              <a:rect b="b" l="l" r="r" t="t"/>
              <a:pathLst>
                <a:path extrusionOk="0" h="1580" w="828">
                  <a:moveTo>
                    <a:pt x="827" y="1"/>
                  </a:moveTo>
                  <a:lnTo>
                    <a:pt x="0" y="1580"/>
                  </a:lnTo>
                  <a:cubicBezTo>
                    <a:pt x="301" y="1053"/>
                    <a:pt x="627" y="527"/>
                    <a:pt x="827" y="1"/>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a:off x="10090375" y="1129675"/>
              <a:ext cx="36975" cy="52425"/>
            </a:xfrm>
            <a:custGeom>
              <a:rect b="b" l="l" r="r" t="t"/>
              <a:pathLst>
                <a:path extrusionOk="0" h="2097" w="1479">
                  <a:moveTo>
                    <a:pt x="1116" y="0"/>
                  </a:moveTo>
                  <a:cubicBezTo>
                    <a:pt x="1053" y="0"/>
                    <a:pt x="1003" y="25"/>
                    <a:pt x="953" y="75"/>
                  </a:cubicBezTo>
                  <a:cubicBezTo>
                    <a:pt x="627" y="602"/>
                    <a:pt x="426" y="1228"/>
                    <a:pt x="101" y="1754"/>
                  </a:cubicBezTo>
                  <a:cubicBezTo>
                    <a:pt x="0" y="1855"/>
                    <a:pt x="101" y="1955"/>
                    <a:pt x="226" y="2055"/>
                  </a:cubicBezTo>
                  <a:cubicBezTo>
                    <a:pt x="255" y="2085"/>
                    <a:pt x="285" y="2097"/>
                    <a:pt x="314" y="2097"/>
                  </a:cubicBezTo>
                  <a:cubicBezTo>
                    <a:pt x="385" y="2097"/>
                    <a:pt x="456" y="2026"/>
                    <a:pt x="527" y="1955"/>
                  </a:cubicBezTo>
                  <a:cubicBezTo>
                    <a:pt x="852" y="1429"/>
                    <a:pt x="1153" y="902"/>
                    <a:pt x="1479" y="401"/>
                  </a:cubicBezTo>
                  <a:cubicBezTo>
                    <a:pt x="1479" y="276"/>
                    <a:pt x="1479" y="75"/>
                    <a:pt x="1354" y="75"/>
                  </a:cubicBezTo>
                  <a:cubicBezTo>
                    <a:pt x="1253" y="25"/>
                    <a:pt x="1178" y="0"/>
                    <a:pt x="11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a:off x="10278350" y="1100225"/>
              <a:ext cx="28825" cy="55150"/>
            </a:xfrm>
            <a:custGeom>
              <a:rect b="b" l="l" r="r" t="t"/>
              <a:pathLst>
                <a:path extrusionOk="0" h="2206" w="1153">
                  <a:moveTo>
                    <a:pt x="1153" y="0"/>
                  </a:moveTo>
                  <a:lnTo>
                    <a:pt x="1153" y="0"/>
                  </a:lnTo>
                  <a:cubicBezTo>
                    <a:pt x="905" y="424"/>
                    <a:pt x="699" y="847"/>
                    <a:pt x="486" y="1276"/>
                  </a:cubicBezTo>
                  <a:lnTo>
                    <a:pt x="486" y="1276"/>
                  </a:lnTo>
                  <a:lnTo>
                    <a:pt x="1153" y="0"/>
                  </a:lnTo>
                  <a:close/>
                  <a:moveTo>
                    <a:pt x="486" y="1276"/>
                  </a:moveTo>
                  <a:lnTo>
                    <a:pt x="0" y="2206"/>
                  </a:lnTo>
                  <a:cubicBezTo>
                    <a:pt x="178" y="1892"/>
                    <a:pt x="334" y="1582"/>
                    <a:pt x="486" y="1276"/>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7"/>
            <p:cNvSpPr/>
            <p:nvPr/>
          </p:nvSpPr>
          <p:spPr>
            <a:xfrm>
              <a:off x="10269825" y="1093700"/>
              <a:ext cx="46050" cy="67350"/>
            </a:xfrm>
            <a:custGeom>
              <a:rect b="b" l="l" r="r" t="t"/>
              <a:pathLst>
                <a:path extrusionOk="0" h="2694" w="1842">
                  <a:moveTo>
                    <a:pt x="1503" y="1"/>
                  </a:moveTo>
                  <a:cubicBezTo>
                    <a:pt x="1415" y="1"/>
                    <a:pt x="1328" y="48"/>
                    <a:pt x="1294" y="161"/>
                  </a:cubicBezTo>
                  <a:cubicBezTo>
                    <a:pt x="867" y="888"/>
                    <a:pt x="441" y="1614"/>
                    <a:pt x="141" y="2341"/>
                  </a:cubicBezTo>
                  <a:cubicBezTo>
                    <a:pt x="0" y="2499"/>
                    <a:pt x="154" y="2693"/>
                    <a:pt x="337" y="2693"/>
                  </a:cubicBezTo>
                  <a:cubicBezTo>
                    <a:pt x="415" y="2693"/>
                    <a:pt x="499" y="2657"/>
                    <a:pt x="567" y="2567"/>
                  </a:cubicBezTo>
                  <a:cubicBezTo>
                    <a:pt x="968" y="1840"/>
                    <a:pt x="1294" y="1088"/>
                    <a:pt x="1695" y="361"/>
                  </a:cubicBezTo>
                  <a:cubicBezTo>
                    <a:pt x="1842" y="165"/>
                    <a:pt x="1669" y="1"/>
                    <a:pt x="15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a:off x="10346625" y="1191700"/>
              <a:ext cx="7550" cy="15675"/>
            </a:xfrm>
            <a:custGeom>
              <a:rect b="b" l="l" r="r" t="t"/>
              <a:pathLst>
                <a:path extrusionOk="0" h="627" w="302">
                  <a:moveTo>
                    <a:pt x="302" y="0"/>
                  </a:moveTo>
                  <a:lnTo>
                    <a:pt x="302" y="0"/>
                  </a:lnTo>
                  <a:cubicBezTo>
                    <a:pt x="252" y="100"/>
                    <a:pt x="201" y="207"/>
                    <a:pt x="151" y="314"/>
                  </a:cubicBezTo>
                  <a:lnTo>
                    <a:pt x="302" y="0"/>
                  </a:lnTo>
                  <a:close/>
                  <a:moveTo>
                    <a:pt x="151" y="314"/>
                  </a:moveTo>
                  <a:lnTo>
                    <a:pt x="1" y="627"/>
                  </a:lnTo>
                  <a:cubicBezTo>
                    <a:pt x="51" y="527"/>
                    <a:pt x="101" y="420"/>
                    <a:pt x="151" y="314"/>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p:nvPr/>
          </p:nvSpPr>
          <p:spPr>
            <a:xfrm>
              <a:off x="10338500" y="1184575"/>
              <a:ext cx="23825" cy="30325"/>
            </a:xfrm>
            <a:custGeom>
              <a:rect b="b" l="l" r="r" t="t"/>
              <a:pathLst>
                <a:path extrusionOk="0" h="1213" w="953">
                  <a:moveTo>
                    <a:pt x="617" y="1"/>
                  </a:moveTo>
                  <a:cubicBezTo>
                    <a:pt x="541" y="1"/>
                    <a:pt x="484" y="56"/>
                    <a:pt x="426" y="185"/>
                  </a:cubicBezTo>
                  <a:cubicBezTo>
                    <a:pt x="326" y="385"/>
                    <a:pt x="201" y="586"/>
                    <a:pt x="0" y="812"/>
                  </a:cubicBezTo>
                  <a:cubicBezTo>
                    <a:pt x="0" y="912"/>
                    <a:pt x="0" y="1112"/>
                    <a:pt x="100" y="1213"/>
                  </a:cubicBezTo>
                  <a:cubicBezTo>
                    <a:pt x="201" y="1213"/>
                    <a:pt x="426" y="1213"/>
                    <a:pt x="526" y="1112"/>
                  </a:cubicBezTo>
                  <a:cubicBezTo>
                    <a:pt x="627" y="812"/>
                    <a:pt x="727" y="586"/>
                    <a:pt x="827" y="385"/>
                  </a:cubicBezTo>
                  <a:cubicBezTo>
                    <a:pt x="953" y="285"/>
                    <a:pt x="953" y="85"/>
                    <a:pt x="827" y="85"/>
                  </a:cubicBezTo>
                  <a:cubicBezTo>
                    <a:pt x="742" y="31"/>
                    <a:pt x="674" y="1"/>
                    <a:pt x="6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 name="Google Shape;532;p27"/>
          <p:cNvSpPr txBox="1"/>
          <p:nvPr/>
        </p:nvSpPr>
        <p:spPr>
          <a:xfrm>
            <a:off x="2254050" y="3480725"/>
            <a:ext cx="503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869FB2"/>
                </a:solidFill>
                <a:latin typeface="Didact Gothic"/>
                <a:ea typeface="Didact Gothic"/>
                <a:cs typeface="Didact Gothic"/>
                <a:sym typeface="Didact Gothic"/>
              </a:rPr>
              <a:t>Digital Humanities 101 丨 Dr. Brooks Jessup 丨 June 2021</a:t>
            </a:r>
            <a:endParaRPr>
              <a:solidFill>
                <a:srgbClr val="869FB2"/>
              </a:solidFill>
              <a:latin typeface="Didact Gothic"/>
              <a:ea typeface="Didact Gothic"/>
              <a:cs typeface="Didact Gothic"/>
              <a:sym typeface="Didact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36"/>
          <p:cNvSpPr txBox="1"/>
          <p:nvPr/>
        </p:nvSpPr>
        <p:spPr>
          <a:xfrm>
            <a:off x="5667050" y="3671900"/>
            <a:ext cx="222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886" name="Google Shape;886;p36"/>
          <p:cNvSpPr/>
          <p:nvPr/>
        </p:nvSpPr>
        <p:spPr>
          <a:xfrm flipH="1">
            <a:off x="705225" y="716625"/>
            <a:ext cx="3411600" cy="3303600"/>
          </a:xfrm>
          <a:prstGeom prst="roundRect">
            <a:avLst>
              <a:gd fmla="val 3396" name="adj"/>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t/>
            </a:r>
            <a:endParaRPr b="1" sz="2100">
              <a:solidFill>
                <a:srgbClr val="E9EEF1"/>
              </a:solidFill>
              <a:latin typeface="Didact Gothic"/>
              <a:ea typeface="Didact Gothic"/>
              <a:cs typeface="Didact Gothic"/>
              <a:sym typeface="Didact Gothic"/>
            </a:endParaRPr>
          </a:p>
        </p:txBody>
      </p:sp>
      <p:sp>
        <p:nvSpPr>
          <p:cNvPr id="887" name="Google Shape;887;p36"/>
          <p:cNvSpPr/>
          <p:nvPr/>
        </p:nvSpPr>
        <p:spPr>
          <a:xfrm flipH="1">
            <a:off x="705236" y="2958426"/>
            <a:ext cx="994739" cy="890487"/>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6"/>
          <p:cNvSpPr/>
          <p:nvPr/>
        </p:nvSpPr>
        <p:spPr>
          <a:xfrm flipH="1">
            <a:off x="1750279" y="716625"/>
            <a:ext cx="2366548" cy="1925254"/>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6"/>
          <p:cNvSpPr/>
          <p:nvPr/>
        </p:nvSpPr>
        <p:spPr>
          <a:xfrm flipH="1">
            <a:off x="2443329" y="1190688"/>
            <a:ext cx="1673496" cy="1451195"/>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 name="Google Shape;890;p36"/>
          <p:cNvGrpSpPr/>
          <p:nvPr/>
        </p:nvGrpSpPr>
        <p:grpSpPr>
          <a:xfrm>
            <a:off x="2122805" y="489674"/>
            <a:ext cx="800039" cy="160081"/>
            <a:chOff x="-3037735" y="-542969"/>
            <a:chExt cx="581170" cy="125387"/>
          </a:xfrm>
        </p:grpSpPr>
        <p:sp>
          <p:nvSpPr>
            <p:cNvPr id="891" name="Google Shape;891;p36"/>
            <p:cNvSpPr/>
            <p:nvPr/>
          </p:nvSpPr>
          <p:spPr>
            <a:xfrm>
              <a:off x="-3034701" y="-537273"/>
              <a:ext cx="575100" cy="1140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2" name="Google Shape;892;p36"/>
            <p:cNvGrpSpPr/>
            <p:nvPr/>
          </p:nvGrpSpPr>
          <p:grpSpPr>
            <a:xfrm>
              <a:off x="-3037735" y="-542969"/>
              <a:ext cx="581170" cy="125387"/>
              <a:chOff x="4390000" y="182175"/>
              <a:chExt cx="419375" cy="90473"/>
            </a:xfrm>
          </p:grpSpPr>
          <p:sp>
            <p:nvSpPr>
              <p:cNvPr id="893" name="Google Shape;893;p36"/>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6"/>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5" name="Google Shape;895;p36"/>
          <p:cNvSpPr txBox="1"/>
          <p:nvPr/>
        </p:nvSpPr>
        <p:spPr>
          <a:xfrm>
            <a:off x="705225" y="772275"/>
            <a:ext cx="3411600" cy="31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Didact Gothic"/>
                <a:ea typeface="Didact Gothic"/>
                <a:cs typeface="Didact Gothic"/>
                <a:sym typeface="Didact Gothic"/>
              </a:rPr>
              <a:t>Projects &amp; Technologies of  Recovery in the Black Digital Humanities</a:t>
            </a:r>
            <a:endParaRPr b="1">
              <a:solidFill>
                <a:schemeClr val="lt1"/>
              </a:solidFill>
              <a:latin typeface="Didact Gothic"/>
              <a:ea typeface="Didact Gothic"/>
              <a:cs typeface="Didact Gothic"/>
              <a:sym typeface="Didact Gothic"/>
            </a:endParaRPr>
          </a:p>
          <a:p>
            <a:pPr indent="0" lvl="0" marL="0" rtl="0" algn="ctr">
              <a:spcBef>
                <a:spcPts val="0"/>
              </a:spcBef>
              <a:spcAft>
                <a:spcPts val="0"/>
              </a:spcAft>
              <a:buNone/>
            </a:pPr>
            <a:r>
              <a:t/>
            </a:r>
            <a:endParaRPr b="1">
              <a:solidFill>
                <a:schemeClr val="lt1"/>
              </a:solidFill>
              <a:latin typeface="Didact Gothic"/>
              <a:ea typeface="Didact Gothic"/>
              <a:cs typeface="Didact Gothic"/>
              <a:sym typeface="Didact Gothic"/>
            </a:endParaRPr>
          </a:p>
          <a:p>
            <a:pPr indent="-317500" lvl="0" marL="457200" rtl="0" algn="l">
              <a:spcBef>
                <a:spcPts val="0"/>
              </a:spcBef>
              <a:spcAft>
                <a:spcPts val="0"/>
              </a:spcAft>
              <a:buClr>
                <a:schemeClr val="lt1"/>
              </a:buClr>
              <a:buSzPts val="1400"/>
              <a:buFont typeface="Didact Gothic"/>
              <a:buChar char="●"/>
            </a:pPr>
            <a:r>
              <a:rPr b="1" lang="en">
                <a:solidFill>
                  <a:schemeClr val="lt1"/>
                </a:solidFill>
                <a:latin typeface="Didact Gothic"/>
                <a:ea typeface="Didact Gothic"/>
                <a:cs typeface="Didact Gothic"/>
                <a:sym typeface="Didact Gothic"/>
              </a:rPr>
              <a:t>Recover alternate constructions of humanity that have been historically excluded </a:t>
            </a:r>
            <a:endParaRPr b="1">
              <a:solidFill>
                <a:schemeClr val="lt1"/>
              </a:solidFill>
              <a:latin typeface="Didact Gothic"/>
              <a:ea typeface="Didact Gothic"/>
              <a:cs typeface="Didact Gothic"/>
              <a:sym typeface="Didact Gothic"/>
            </a:endParaRPr>
          </a:p>
          <a:p>
            <a:pPr indent="0" lvl="0" marL="457200" rtl="0" algn="l">
              <a:spcBef>
                <a:spcPts val="0"/>
              </a:spcBef>
              <a:spcAft>
                <a:spcPts val="0"/>
              </a:spcAft>
              <a:buNone/>
            </a:pPr>
            <a:r>
              <a:t/>
            </a:r>
            <a:endParaRPr b="1">
              <a:solidFill>
                <a:schemeClr val="lt1"/>
              </a:solidFill>
              <a:latin typeface="Didact Gothic"/>
              <a:ea typeface="Didact Gothic"/>
              <a:cs typeface="Didact Gothic"/>
              <a:sym typeface="Didact Gothic"/>
            </a:endParaRPr>
          </a:p>
          <a:p>
            <a:pPr indent="-317500" lvl="0" marL="457200" rtl="0" algn="l">
              <a:spcBef>
                <a:spcPts val="0"/>
              </a:spcBef>
              <a:spcAft>
                <a:spcPts val="0"/>
              </a:spcAft>
              <a:buClr>
                <a:schemeClr val="lt1"/>
              </a:buClr>
              <a:buSzPts val="1400"/>
              <a:buFont typeface="Didact Gothic"/>
              <a:buChar char="●"/>
            </a:pPr>
            <a:r>
              <a:rPr b="1" lang="en">
                <a:solidFill>
                  <a:schemeClr val="lt1"/>
                </a:solidFill>
                <a:latin typeface="Didact Gothic"/>
                <a:ea typeface="Didact Gothic"/>
                <a:cs typeface="Didact Gothic"/>
                <a:sym typeface="Didact Gothic"/>
              </a:rPr>
              <a:t>It’s also the recovery/restoring of black authors’ and people’s humanity</a:t>
            </a:r>
            <a:endParaRPr b="1">
              <a:solidFill>
                <a:schemeClr val="lt1"/>
              </a:solidFill>
              <a:latin typeface="Didact Gothic"/>
              <a:ea typeface="Didact Gothic"/>
              <a:cs typeface="Didact Gothic"/>
              <a:sym typeface="Didact Gothic"/>
            </a:endParaRPr>
          </a:p>
          <a:p>
            <a:pPr indent="0" lvl="0" marL="457200" rtl="0" algn="l">
              <a:spcBef>
                <a:spcPts val="0"/>
              </a:spcBef>
              <a:spcAft>
                <a:spcPts val="0"/>
              </a:spcAft>
              <a:buNone/>
            </a:pPr>
            <a:r>
              <a:t/>
            </a:r>
            <a:endParaRPr b="1">
              <a:solidFill>
                <a:schemeClr val="lt1"/>
              </a:solidFill>
              <a:latin typeface="Didact Gothic"/>
              <a:ea typeface="Didact Gothic"/>
              <a:cs typeface="Didact Gothic"/>
              <a:sym typeface="Didact Gothic"/>
            </a:endParaRPr>
          </a:p>
          <a:p>
            <a:pPr indent="-317500" lvl="0" marL="457200" rtl="0" algn="l">
              <a:spcBef>
                <a:spcPts val="0"/>
              </a:spcBef>
              <a:spcAft>
                <a:spcPts val="0"/>
              </a:spcAft>
              <a:buClr>
                <a:schemeClr val="lt1"/>
              </a:buClr>
              <a:buSzPts val="1400"/>
              <a:buFont typeface="Didact Gothic"/>
              <a:buChar char="●"/>
            </a:pPr>
            <a:r>
              <a:rPr b="1" lang="en">
                <a:solidFill>
                  <a:schemeClr val="lt1"/>
                </a:solidFill>
                <a:latin typeface="Didact Gothic"/>
                <a:ea typeface="Didact Gothic"/>
                <a:cs typeface="Didact Gothic"/>
                <a:sym typeface="Didact Gothic"/>
              </a:rPr>
              <a:t>Operate as the shared basis for black academic and nonacademic digital work. </a:t>
            </a:r>
            <a:endParaRPr b="1">
              <a:solidFill>
                <a:schemeClr val="lt1"/>
              </a:solidFill>
              <a:latin typeface="Didact Gothic"/>
              <a:ea typeface="Didact Gothic"/>
              <a:cs typeface="Didact Gothic"/>
              <a:sym typeface="Didact Gothic"/>
            </a:endParaRPr>
          </a:p>
        </p:txBody>
      </p:sp>
      <p:pic>
        <p:nvPicPr>
          <p:cNvPr id="896" name="Google Shape;896;p36"/>
          <p:cNvPicPr preferRelativeResize="0"/>
          <p:nvPr/>
        </p:nvPicPr>
        <p:blipFill>
          <a:blip r:embed="rId3">
            <a:alphaModFix/>
          </a:blip>
          <a:stretch>
            <a:fillRect/>
          </a:stretch>
        </p:blipFill>
        <p:spPr>
          <a:xfrm>
            <a:off x="4315027" y="716626"/>
            <a:ext cx="4651975" cy="3303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37"/>
          <p:cNvSpPr txBox="1"/>
          <p:nvPr>
            <p:ph idx="1" type="body"/>
          </p:nvPr>
        </p:nvSpPr>
        <p:spPr>
          <a:xfrm>
            <a:off x="5058775" y="220300"/>
            <a:ext cx="3712800" cy="3745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100"/>
          </a:p>
          <a:p>
            <a:pPr indent="0" lvl="0" marL="457200" rtl="0" algn="l">
              <a:spcBef>
                <a:spcPts val="1600"/>
              </a:spcBef>
              <a:spcAft>
                <a:spcPts val="1600"/>
              </a:spcAft>
              <a:buNone/>
            </a:pPr>
            <a:r>
              <a:rPr lang="en" sz="2100"/>
              <a:t>Digital recovery projects that are either led by or heavily invoke black scholars are particularly impactful in how they expand what we understand the digital humanities to be </a:t>
            </a:r>
            <a:endParaRPr sz="2100"/>
          </a:p>
        </p:txBody>
      </p:sp>
      <p:pic>
        <p:nvPicPr>
          <p:cNvPr id="902" name="Google Shape;902;p37"/>
          <p:cNvPicPr preferRelativeResize="0"/>
          <p:nvPr/>
        </p:nvPicPr>
        <p:blipFill>
          <a:blip r:embed="rId3">
            <a:alphaModFix/>
          </a:blip>
          <a:stretch>
            <a:fillRect/>
          </a:stretch>
        </p:blipFill>
        <p:spPr>
          <a:xfrm>
            <a:off x="130800" y="1055136"/>
            <a:ext cx="5361049" cy="2075825"/>
          </a:xfrm>
          <a:prstGeom prst="rect">
            <a:avLst/>
          </a:prstGeom>
          <a:noFill/>
          <a:ln>
            <a:noFill/>
          </a:ln>
        </p:spPr>
      </p:pic>
      <p:sp>
        <p:nvSpPr>
          <p:cNvPr id="903" name="Google Shape;903;p37"/>
          <p:cNvSpPr txBox="1"/>
          <p:nvPr/>
        </p:nvSpPr>
        <p:spPr>
          <a:xfrm>
            <a:off x="130804" y="3088575"/>
            <a:ext cx="439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363636"/>
                </a:solidFill>
                <a:latin typeface="Didact Gothic"/>
                <a:ea typeface="Didact Gothic"/>
                <a:cs typeface="Didact Gothic"/>
                <a:sym typeface="Didact Gothic"/>
              </a:rPr>
              <a:t>By Kenton Rambsy https://www.culturalfront.org/2014/01/edward-p-jones-and-literary-geo-tagging.html </a:t>
            </a:r>
            <a:endParaRPr sz="900">
              <a:solidFill>
                <a:srgbClr val="363636"/>
              </a:solidFill>
              <a:latin typeface="Didact Gothic"/>
              <a:ea typeface="Didact Gothic"/>
              <a:cs typeface="Didact Gothic"/>
              <a:sym typeface="Didact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07" name="Shape 907"/>
        <p:cNvGrpSpPr/>
        <p:nvPr/>
      </p:nvGrpSpPr>
      <p:grpSpPr>
        <a:xfrm>
          <a:off x="0" y="0"/>
          <a:ext cx="0" cy="0"/>
          <a:chOff x="0" y="0"/>
          <a:chExt cx="0" cy="0"/>
        </a:xfrm>
      </p:grpSpPr>
      <p:sp>
        <p:nvSpPr>
          <p:cNvPr id="908" name="Google Shape;908;p38"/>
          <p:cNvSpPr txBox="1"/>
          <p:nvPr>
            <p:ph idx="4294967295" type="title"/>
          </p:nvPr>
        </p:nvSpPr>
        <p:spPr>
          <a:xfrm>
            <a:off x="464250" y="297975"/>
            <a:ext cx="852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“What counts as a digital humanities project?”</a:t>
            </a:r>
            <a:endParaRPr sz="2700"/>
          </a:p>
        </p:txBody>
      </p:sp>
      <p:pic>
        <p:nvPicPr>
          <p:cNvPr id="909" name="Google Shape;909;p38"/>
          <p:cNvPicPr preferRelativeResize="0"/>
          <p:nvPr/>
        </p:nvPicPr>
        <p:blipFill rotWithShape="1">
          <a:blip r:embed="rId3">
            <a:alphaModFix/>
          </a:blip>
          <a:srcRect b="0" l="5550" r="5076" t="11886"/>
          <a:stretch/>
        </p:blipFill>
        <p:spPr>
          <a:xfrm>
            <a:off x="5320850" y="822300"/>
            <a:ext cx="2982948" cy="1708650"/>
          </a:xfrm>
          <a:prstGeom prst="rect">
            <a:avLst/>
          </a:prstGeom>
          <a:noFill/>
          <a:ln>
            <a:noFill/>
          </a:ln>
        </p:spPr>
      </p:pic>
      <p:sp>
        <p:nvSpPr>
          <p:cNvPr id="910" name="Google Shape;910;p38"/>
          <p:cNvSpPr txBox="1"/>
          <p:nvPr/>
        </p:nvSpPr>
        <p:spPr>
          <a:xfrm>
            <a:off x="5495625" y="4790450"/>
            <a:ext cx="2633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Clr>
                <a:schemeClr val="dk1"/>
              </a:buClr>
              <a:buSzPts val="1100"/>
              <a:buFont typeface="Arial"/>
              <a:buNone/>
            </a:pPr>
            <a:r>
              <a:rPr lang="en" sz="1100">
                <a:solidFill>
                  <a:srgbClr val="FFFFFF"/>
                </a:solidFill>
                <a:latin typeface="Didact Gothic"/>
                <a:ea typeface="Didact Gothic"/>
                <a:cs typeface="Didact Gothic"/>
                <a:sym typeface="Didact Gothic"/>
              </a:rPr>
              <a:t>https://www.crunkfeministcollective.com/</a:t>
            </a:r>
            <a:endParaRPr>
              <a:solidFill>
                <a:srgbClr val="FFFFFF"/>
              </a:solidFill>
              <a:latin typeface="Didact Gothic"/>
              <a:ea typeface="Didact Gothic"/>
              <a:cs typeface="Didact Gothic"/>
              <a:sym typeface="Didact Gothic"/>
            </a:endParaRPr>
          </a:p>
        </p:txBody>
      </p:sp>
      <p:pic>
        <p:nvPicPr>
          <p:cNvPr id="911" name="Google Shape;911;p38"/>
          <p:cNvPicPr preferRelativeResize="0"/>
          <p:nvPr/>
        </p:nvPicPr>
        <p:blipFill>
          <a:blip r:embed="rId4">
            <a:alphaModFix/>
          </a:blip>
          <a:stretch>
            <a:fillRect/>
          </a:stretch>
        </p:blipFill>
        <p:spPr>
          <a:xfrm>
            <a:off x="5320862" y="2530950"/>
            <a:ext cx="2982926" cy="2259501"/>
          </a:xfrm>
          <a:prstGeom prst="rect">
            <a:avLst/>
          </a:prstGeom>
          <a:noFill/>
          <a:ln>
            <a:noFill/>
          </a:ln>
        </p:spPr>
      </p:pic>
      <p:sp>
        <p:nvSpPr>
          <p:cNvPr id="912" name="Google Shape;912;p38"/>
          <p:cNvSpPr txBox="1"/>
          <p:nvPr>
            <p:ph idx="4294967295" type="body"/>
          </p:nvPr>
        </p:nvSpPr>
        <p:spPr>
          <a:xfrm>
            <a:off x="612425" y="1102200"/>
            <a:ext cx="4452900" cy="2939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By centering the lives of women, people of color and disabled folks, the developments/conversations in the digital humanities may shift</a:t>
            </a:r>
            <a:endParaRPr/>
          </a:p>
          <a:p>
            <a:pPr indent="0" lvl="0" marL="914400" rtl="0" algn="l">
              <a:spcBef>
                <a:spcPts val="0"/>
              </a:spcBef>
              <a:spcAft>
                <a:spcPts val="0"/>
              </a:spcAft>
              <a:buNone/>
            </a:pPr>
            <a:r>
              <a:t/>
            </a:r>
            <a:endParaRPr/>
          </a:p>
          <a:p>
            <a:pPr indent="-342900" lvl="0" marL="457200" rtl="0" algn="l">
              <a:spcBef>
                <a:spcPts val="0"/>
              </a:spcBef>
              <a:spcAft>
                <a:spcPts val="0"/>
              </a:spcAft>
              <a:buSzPts val="1800"/>
              <a:buChar char="●"/>
            </a:pPr>
            <a:r>
              <a:rPr lang="en"/>
              <a:t>Increased recognition of intersectional projects in the digital humanities is needed</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16" name="Shape 916"/>
        <p:cNvGrpSpPr/>
        <p:nvPr/>
      </p:nvGrpSpPr>
      <p:grpSpPr>
        <a:xfrm>
          <a:off x="0" y="0"/>
          <a:ext cx="0" cy="0"/>
          <a:chOff x="0" y="0"/>
          <a:chExt cx="0" cy="0"/>
        </a:xfrm>
      </p:grpSpPr>
      <p:sp>
        <p:nvSpPr>
          <p:cNvPr id="917" name="Google Shape;917;p39"/>
          <p:cNvSpPr txBox="1"/>
          <p:nvPr>
            <p:ph idx="4294967295" type="title"/>
          </p:nvPr>
        </p:nvSpPr>
        <p:spPr>
          <a:xfrm>
            <a:off x="471300" y="268900"/>
            <a:ext cx="8672700" cy="6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“There is an elasticity to digital humanities that makes this a solvable problem, and people are already working through it.”</a:t>
            </a:r>
            <a:endParaRPr sz="1500"/>
          </a:p>
        </p:txBody>
      </p:sp>
      <p:pic>
        <p:nvPicPr>
          <p:cNvPr id="918" name="Google Shape;918;p39"/>
          <p:cNvPicPr preferRelativeResize="0"/>
          <p:nvPr/>
        </p:nvPicPr>
        <p:blipFill rotWithShape="1">
          <a:blip r:embed="rId3">
            <a:alphaModFix/>
          </a:blip>
          <a:srcRect b="0" l="14344" r="13899" t="0"/>
          <a:stretch/>
        </p:blipFill>
        <p:spPr>
          <a:xfrm>
            <a:off x="4421925" y="1200700"/>
            <a:ext cx="3843927" cy="1184875"/>
          </a:xfrm>
          <a:prstGeom prst="rect">
            <a:avLst/>
          </a:prstGeom>
          <a:noFill/>
          <a:ln>
            <a:noFill/>
          </a:ln>
        </p:spPr>
      </p:pic>
      <p:pic>
        <p:nvPicPr>
          <p:cNvPr id="919" name="Google Shape;919;p39"/>
          <p:cNvPicPr preferRelativeResize="0"/>
          <p:nvPr/>
        </p:nvPicPr>
        <p:blipFill>
          <a:blip r:embed="rId4">
            <a:alphaModFix/>
          </a:blip>
          <a:stretch>
            <a:fillRect/>
          </a:stretch>
        </p:blipFill>
        <p:spPr>
          <a:xfrm>
            <a:off x="752650" y="1200700"/>
            <a:ext cx="3224625" cy="3389880"/>
          </a:xfrm>
          <a:prstGeom prst="rect">
            <a:avLst/>
          </a:prstGeom>
          <a:noFill/>
          <a:ln>
            <a:noFill/>
          </a:ln>
        </p:spPr>
      </p:pic>
      <p:sp>
        <p:nvSpPr>
          <p:cNvPr id="920" name="Google Shape;920;p39"/>
          <p:cNvSpPr txBox="1"/>
          <p:nvPr/>
        </p:nvSpPr>
        <p:spPr>
          <a:xfrm>
            <a:off x="804213" y="4789500"/>
            <a:ext cx="3121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Didact Gothic"/>
                <a:ea typeface="Didact Gothic"/>
                <a:cs typeface="Didact Gothic"/>
                <a:sym typeface="Didact Gothic"/>
              </a:rPr>
              <a:t>Image from https://www.blackgirlscode.com/</a:t>
            </a:r>
            <a:endParaRPr sz="1100">
              <a:solidFill>
                <a:srgbClr val="FFFFFF"/>
              </a:solidFill>
              <a:latin typeface="Didact Gothic"/>
              <a:ea typeface="Didact Gothic"/>
              <a:cs typeface="Didact Gothic"/>
              <a:sym typeface="Didact Gothic"/>
            </a:endParaRPr>
          </a:p>
        </p:txBody>
      </p:sp>
      <p:pic>
        <p:nvPicPr>
          <p:cNvPr id="921" name="Google Shape;921;p39"/>
          <p:cNvPicPr preferRelativeResize="0"/>
          <p:nvPr/>
        </p:nvPicPr>
        <p:blipFill>
          <a:blip r:embed="rId5">
            <a:alphaModFix/>
          </a:blip>
          <a:stretch>
            <a:fillRect/>
          </a:stretch>
        </p:blipFill>
        <p:spPr>
          <a:xfrm>
            <a:off x="4421925" y="2450850"/>
            <a:ext cx="3843935" cy="2139725"/>
          </a:xfrm>
          <a:prstGeom prst="rect">
            <a:avLst/>
          </a:prstGeom>
          <a:noFill/>
          <a:ln>
            <a:noFill/>
          </a:ln>
        </p:spPr>
      </p:pic>
      <p:sp>
        <p:nvSpPr>
          <p:cNvPr id="922" name="Google Shape;922;p39"/>
          <p:cNvSpPr txBox="1"/>
          <p:nvPr/>
        </p:nvSpPr>
        <p:spPr>
          <a:xfrm>
            <a:off x="4943200" y="4789500"/>
            <a:ext cx="3121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Didact Gothic"/>
                <a:ea typeface="Didact Gothic"/>
                <a:cs typeface="Didact Gothic"/>
                <a:sym typeface="Didact Gothic"/>
              </a:rPr>
              <a:t>https://transformdh.org/about-transformdh/</a:t>
            </a:r>
            <a:endParaRPr sz="1100">
              <a:solidFill>
                <a:srgbClr val="FFFFFF"/>
              </a:solidFill>
              <a:latin typeface="Didact Gothic"/>
              <a:ea typeface="Didact Gothic"/>
              <a:cs typeface="Didact Gothic"/>
              <a:sym typeface="Didact Gothic"/>
            </a:endParaRPr>
          </a:p>
        </p:txBody>
      </p:sp>
      <p:sp>
        <p:nvSpPr>
          <p:cNvPr id="923" name="Google Shape;923;p39"/>
          <p:cNvSpPr txBox="1"/>
          <p:nvPr/>
        </p:nvSpPr>
        <p:spPr>
          <a:xfrm>
            <a:off x="6464950" y="860500"/>
            <a:ext cx="1800900" cy="415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accent5"/>
              </a:buClr>
              <a:buSzPts val="1500"/>
              <a:buFont typeface="Aldrich"/>
              <a:buChar char="-"/>
            </a:pPr>
            <a:r>
              <a:rPr lang="en" sz="1500">
                <a:solidFill>
                  <a:schemeClr val="accent5"/>
                </a:solidFill>
                <a:latin typeface="Aldrich"/>
                <a:ea typeface="Aldrich"/>
                <a:cs typeface="Aldrich"/>
                <a:sym typeface="Aldrich"/>
              </a:rPr>
              <a:t>Moya Bailey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40"/>
          <p:cNvSpPr txBox="1"/>
          <p:nvPr>
            <p:ph type="ctrTitle"/>
          </p:nvPr>
        </p:nvSpPr>
        <p:spPr>
          <a:xfrm>
            <a:off x="1616700" y="1774275"/>
            <a:ext cx="5910600" cy="1124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Maps as a Tool For Social Change</a:t>
            </a:r>
            <a:endParaRPr/>
          </a:p>
        </p:txBody>
      </p:sp>
      <p:sp>
        <p:nvSpPr>
          <p:cNvPr id="929" name="Google Shape;929;p40"/>
          <p:cNvSpPr txBox="1"/>
          <p:nvPr>
            <p:ph idx="1" type="subTitle"/>
          </p:nvPr>
        </p:nvSpPr>
        <p:spPr>
          <a:xfrm>
            <a:off x="1538400" y="3339525"/>
            <a:ext cx="6067200" cy="33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From the reading by Denise Pacheco and Veronica Nelly Velez</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pic>
        <p:nvPicPr>
          <p:cNvPr id="934" name="Google Shape;934;p41"/>
          <p:cNvPicPr preferRelativeResize="0"/>
          <p:nvPr/>
        </p:nvPicPr>
        <p:blipFill>
          <a:blip r:embed="rId3">
            <a:alphaModFix/>
          </a:blip>
          <a:stretch>
            <a:fillRect/>
          </a:stretch>
        </p:blipFill>
        <p:spPr>
          <a:xfrm>
            <a:off x="1285375" y="1189900"/>
            <a:ext cx="6573200" cy="3286600"/>
          </a:xfrm>
          <a:prstGeom prst="rect">
            <a:avLst/>
          </a:prstGeom>
          <a:noFill/>
          <a:ln>
            <a:noFill/>
          </a:ln>
        </p:spPr>
      </p:pic>
      <p:sp>
        <p:nvSpPr>
          <p:cNvPr id="935" name="Google Shape;935;p41"/>
          <p:cNvSpPr txBox="1"/>
          <p:nvPr>
            <p:ph type="title"/>
          </p:nvPr>
        </p:nvSpPr>
        <p:spPr>
          <a:xfrm>
            <a:off x="722375" y="53075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What’s wrong with this map?</a:t>
            </a:r>
            <a:endParaRPr/>
          </a:p>
        </p:txBody>
      </p:sp>
      <p:sp>
        <p:nvSpPr>
          <p:cNvPr id="936" name="Google Shape;936;p41"/>
          <p:cNvSpPr txBox="1"/>
          <p:nvPr/>
        </p:nvSpPr>
        <p:spPr>
          <a:xfrm>
            <a:off x="5125350" y="4403250"/>
            <a:ext cx="262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Source: Wikimedia Commons</a:t>
            </a:r>
            <a:endParaRPr>
              <a:latin typeface="Didact Gothic"/>
              <a:ea typeface="Didact Gothic"/>
              <a:cs typeface="Didact Gothic"/>
              <a:sym typeface="Didact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42"/>
          <p:cNvSpPr txBox="1"/>
          <p:nvPr/>
        </p:nvSpPr>
        <p:spPr>
          <a:xfrm>
            <a:off x="1651925" y="4594975"/>
            <a:ext cx="250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Source: Google Maps</a:t>
            </a:r>
            <a:endParaRPr>
              <a:latin typeface="Didact Gothic"/>
              <a:ea typeface="Didact Gothic"/>
              <a:cs typeface="Didact Gothic"/>
              <a:sym typeface="Didact Gothic"/>
            </a:endParaRPr>
          </a:p>
        </p:txBody>
      </p:sp>
      <p:sp>
        <p:nvSpPr>
          <p:cNvPr id="942" name="Google Shape;942;p42"/>
          <p:cNvSpPr txBox="1"/>
          <p:nvPr/>
        </p:nvSpPr>
        <p:spPr>
          <a:xfrm>
            <a:off x="5520400" y="432150"/>
            <a:ext cx="3100500" cy="39867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Didact Gothic"/>
              <a:buChar char="●"/>
            </a:pPr>
            <a:r>
              <a:rPr lang="en" sz="1900">
                <a:latin typeface="Didact Gothic"/>
                <a:ea typeface="Didact Gothic"/>
                <a:cs typeface="Didact Gothic"/>
                <a:sym typeface="Didact Gothic"/>
              </a:rPr>
              <a:t>These two maps show the same area, but very </a:t>
            </a:r>
            <a:endParaRPr sz="1900">
              <a:latin typeface="Didact Gothic"/>
              <a:ea typeface="Didact Gothic"/>
              <a:cs typeface="Didact Gothic"/>
              <a:sym typeface="Didact Gothic"/>
            </a:endParaRPr>
          </a:p>
          <a:p>
            <a:pPr indent="0" lvl="0" marL="457200" rtl="0" algn="l">
              <a:spcBef>
                <a:spcPts val="0"/>
              </a:spcBef>
              <a:spcAft>
                <a:spcPts val="0"/>
              </a:spcAft>
              <a:buNone/>
            </a:pPr>
            <a:r>
              <a:rPr lang="en" sz="1900">
                <a:latin typeface="Didact Gothic"/>
                <a:ea typeface="Didact Gothic"/>
                <a:cs typeface="Didact Gothic"/>
                <a:sym typeface="Didact Gothic"/>
              </a:rPr>
              <a:t>different information</a:t>
            </a:r>
            <a:endParaRPr sz="1900">
              <a:latin typeface="Didact Gothic"/>
              <a:ea typeface="Didact Gothic"/>
              <a:cs typeface="Didact Gothic"/>
              <a:sym typeface="Didact Gothic"/>
            </a:endParaRPr>
          </a:p>
          <a:p>
            <a:pPr indent="0" lvl="0" marL="457200" rtl="0" algn="l">
              <a:spcBef>
                <a:spcPts val="0"/>
              </a:spcBef>
              <a:spcAft>
                <a:spcPts val="0"/>
              </a:spcAft>
              <a:buNone/>
            </a:pPr>
            <a:r>
              <a:t/>
            </a:r>
            <a:endParaRPr sz="1900">
              <a:latin typeface="Didact Gothic"/>
              <a:ea typeface="Didact Gothic"/>
              <a:cs typeface="Didact Gothic"/>
              <a:sym typeface="Didact Gothic"/>
            </a:endParaRPr>
          </a:p>
          <a:p>
            <a:pPr indent="-349250" lvl="0" marL="457200" rtl="0" algn="l">
              <a:spcBef>
                <a:spcPts val="0"/>
              </a:spcBef>
              <a:spcAft>
                <a:spcPts val="0"/>
              </a:spcAft>
              <a:buSzPts val="1900"/>
              <a:buFont typeface="Didact Gothic"/>
              <a:buChar char="●"/>
            </a:pPr>
            <a:r>
              <a:rPr lang="en" sz="1900">
                <a:latin typeface="Didact Gothic"/>
                <a:ea typeface="Didact Gothic"/>
                <a:cs typeface="Didact Gothic"/>
                <a:sym typeface="Didact Gothic"/>
              </a:rPr>
              <a:t>Google maps shows different borders depending on in which country you’re using it</a:t>
            </a:r>
            <a:endParaRPr sz="1900">
              <a:latin typeface="Didact Gothic"/>
              <a:ea typeface="Didact Gothic"/>
              <a:cs typeface="Didact Gothic"/>
              <a:sym typeface="Didact Gothic"/>
            </a:endParaRPr>
          </a:p>
          <a:p>
            <a:pPr indent="0" lvl="0" marL="457200" rtl="0" algn="l">
              <a:spcBef>
                <a:spcPts val="0"/>
              </a:spcBef>
              <a:spcAft>
                <a:spcPts val="0"/>
              </a:spcAft>
              <a:buNone/>
            </a:pPr>
            <a:r>
              <a:t/>
            </a:r>
            <a:endParaRPr sz="1900">
              <a:latin typeface="Didact Gothic"/>
              <a:ea typeface="Didact Gothic"/>
              <a:cs typeface="Didact Gothic"/>
              <a:sym typeface="Didact Gothic"/>
            </a:endParaRPr>
          </a:p>
          <a:p>
            <a:pPr indent="-349250" lvl="0" marL="457200" rtl="0" algn="l">
              <a:spcBef>
                <a:spcPts val="0"/>
              </a:spcBef>
              <a:spcAft>
                <a:spcPts val="0"/>
              </a:spcAft>
              <a:buSzPts val="1900"/>
              <a:buFont typeface="Didact Gothic"/>
              <a:buChar char="●"/>
            </a:pPr>
            <a:r>
              <a:rPr lang="en" sz="1900">
                <a:latin typeface="Didact Gothic"/>
                <a:ea typeface="Didact Gothic"/>
                <a:cs typeface="Didact Gothic"/>
                <a:sym typeface="Didact Gothic"/>
              </a:rPr>
              <a:t>India is using Google maps to assert their claim over the disputed territory of Kashmir</a:t>
            </a:r>
            <a:endParaRPr sz="1900">
              <a:latin typeface="Didact Gothic"/>
              <a:ea typeface="Didact Gothic"/>
              <a:cs typeface="Didact Gothic"/>
              <a:sym typeface="Didact Gothic"/>
            </a:endParaRPr>
          </a:p>
        </p:txBody>
      </p:sp>
      <p:pic>
        <p:nvPicPr>
          <p:cNvPr id="943" name="Google Shape;943;p42"/>
          <p:cNvPicPr preferRelativeResize="0"/>
          <p:nvPr/>
        </p:nvPicPr>
        <p:blipFill>
          <a:blip r:embed="rId3">
            <a:alphaModFix/>
          </a:blip>
          <a:stretch>
            <a:fillRect/>
          </a:stretch>
        </p:blipFill>
        <p:spPr>
          <a:xfrm>
            <a:off x="1230225" y="304800"/>
            <a:ext cx="4290176" cy="42901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43"/>
          <p:cNvSpPr txBox="1"/>
          <p:nvPr>
            <p:ph idx="1" type="subTitle"/>
          </p:nvPr>
        </p:nvSpPr>
        <p:spPr>
          <a:xfrm>
            <a:off x="1379075" y="3084605"/>
            <a:ext cx="2371800" cy="771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949" name="Google Shape;949;p43"/>
          <p:cNvSpPr txBox="1"/>
          <p:nvPr>
            <p:ph type="title"/>
          </p:nvPr>
        </p:nvSpPr>
        <p:spPr>
          <a:xfrm>
            <a:off x="1276350" y="2638425"/>
            <a:ext cx="2581200" cy="42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pic>
        <p:nvPicPr>
          <p:cNvPr id="950" name="Google Shape;950;p43"/>
          <p:cNvPicPr preferRelativeResize="0"/>
          <p:nvPr/>
        </p:nvPicPr>
        <p:blipFill>
          <a:blip r:embed="rId3">
            <a:alphaModFix/>
          </a:blip>
          <a:stretch>
            <a:fillRect/>
          </a:stretch>
        </p:blipFill>
        <p:spPr>
          <a:xfrm>
            <a:off x="851824" y="753250"/>
            <a:ext cx="3426300" cy="3637000"/>
          </a:xfrm>
          <a:prstGeom prst="rect">
            <a:avLst/>
          </a:prstGeom>
          <a:noFill/>
          <a:ln>
            <a:noFill/>
          </a:ln>
        </p:spPr>
      </p:pic>
      <p:pic>
        <p:nvPicPr>
          <p:cNvPr id="951" name="Google Shape;951;p43"/>
          <p:cNvPicPr preferRelativeResize="0"/>
          <p:nvPr/>
        </p:nvPicPr>
        <p:blipFill>
          <a:blip r:embed="rId4">
            <a:alphaModFix/>
          </a:blip>
          <a:stretch>
            <a:fillRect/>
          </a:stretch>
        </p:blipFill>
        <p:spPr>
          <a:xfrm>
            <a:off x="5513925" y="686800"/>
            <a:ext cx="2126349" cy="3769900"/>
          </a:xfrm>
          <a:prstGeom prst="rect">
            <a:avLst/>
          </a:prstGeom>
          <a:noFill/>
          <a:ln>
            <a:noFill/>
          </a:ln>
        </p:spPr>
      </p:pic>
      <p:sp>
        <p:nvSpPr>
          <p:cNvPr id="952" name="Google Shape;952;p43"/>
          <p:cNvSpPr txBox="1"/>
          <p:nvPr/>
        </p:nvSpPr>
        <p:spPr>
          <a:xfrm>
            <a:off x="886600" y="4508875"/>
            <a:ext cx="270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Source: Twitter</a:t>
            </a:r>
            <a:endParaRPr>
              <a:latin typeface="Didact Gothic"/>
              <a:ea typeface="Didact Gothic"/>
              <a:cs typeface="Didact Gothic"/>
              <a:sym typeface="Didact Gothic"/>
            </a:endParaRPr>
          </a:p>
        </p:txBody>
      </p:sp>
      <p:sp>
        <p:nvSpPr>
          <p:cNvPr id="953" name="Google Shape;953;p43"/>
          <p:cNvSpPr txBox="1"/>
          <p:nvPr/>
        </p:nvSpPr>
        <p:spPr>
          <a:xfrm>
            <a:off x="5745450" y="4508875"/>
            <a:ext cx="270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Source: researchgate.net</a:t>
            </a:r>
            <a:endParaRPr>
              <a:latin typeface="Didact Gothic"/>
              <a:ea typeface="Didact Gothic"/>
              <a:cs typeface="Didact Gothic"/>
              <a:sym typeface="Didact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44"/>
          <p:cNvSpPr txBox="1"/>
          <p:nvPr>
            <p:ph idx="1" type="body"/>
          </p:nvPr>
        </p:nvSpPr>
        <p:spPr>
          <a:xfrm>
            <a:off x="761025" y="1193450"/>
            <a:ext cx="7465500" cy="349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Short answer: A map featuring some kind of data.</a:t>
            </a:r>
            <a:endParaRPr sz="2100"/>
          </a:p>
          <a:p>
            <a:pPr indent="0" lvl="0" marL="0" rtl="0" algn="l">
              <a:spcBef>
                <a:spcPts val="1600"/>
              </a:spcBef>
              <a:spcAft>
                <a:spcPts val="0"/>
              </a:spcAft>
              <a:buNone/>
            </a:pPr>
            <a:r>
              <a:rPr lang="en" sz="2100"/>
              <a:t>Slightly longer: GIS, short for “Geographic Information System”, is a data visualization method that connects descriptive information and data to location. </a:t>
            </a:r>
            <a:endParaRPr sz="2100"/>
          </a:p>
          <a:p>
            <a:pPr indent="0" lvl="0" marL="0" rtl="0" algn="l">
              <a:spcBef>
                <a:spcPts val="1600"/>
              </a:spcBef>
              <a:spcAft>
                <a:spcPts val="0"/>
              </a:spcAft>
              <a:buNone/>
            </a:pPr>
            <a:r>
              <a:rPr lang="en" sz="2100"/>
              <a:t>Just about </a:t>
            </a:r>
            <a:r>
              <a:rPr lang="en" sz="2100"/>
              <a:t>every</a:t>
            </a:r>
            <a:r>
              <a:rPr lang="en" sz="2100"/>
              <a:t> map we see uses some form of GIS.</a:t>
            </a:r>
            <a:endParaRPr sz="2100"/>
          </a:p>
          <a:p>
            <a:pPr indent="0" lvl="0" marL="0" rtl="0" algn="l">
              <a:spcBef>
                <a:spcPts val="1600"/>
              </a:spcBef>
              <a:spcAft>
                <a:spcPts val="1600"/>
              </a:spcAft>
              <a:buNone/>
            </a:pPr>
            <a:r>
              <a:rPr lang="en" sz="2100"/>
              <a:t>As with every form of data visualization, creation and interpretation of GIS involves conscious choices from the researcher and reflects aspects of their worldview and biases</a:t>
            </a:r>
            <a:endParaRPr sz="2100"/>
          </a:p>
        </p:txBody>
      </p:sp>
      <p:sp>
        <p:nvSpPr>
          <p:cNvPr id="959" name="Google Shape;959;p44"/>
          <p:cNvSpPr txBox="1"/>
          <p:nvPr>
            <p:ph type="title"/>
          </p:nvPr>
        </p:nvSpPr>
        <p:spPr>
          <a:xfrm>
            <a:off x="417225" y="530750"/>
            <a:ext cx="8153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 know what maps are, but what about GIS?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45"/>
          <p:cNvSpPr txBox="1"/>
          <p:nvPr>
            <p:ph idx="1" type="subTitle"/>
          </p:nvPr>
        </p:nvSpPr>
        <p:spPr>
          <a:xfrm>
            <a:off x="892825" y="585225"/>
            <a:ext cx="3609600" cy="28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story does this map tell us?</a:t>
            </a:r>
            <a:endParaRPr/>
          </a:p>
          <a:p>
            <a:pPr indent="0" lvl="0" marL="0" rtl="0" algn="l">
              <a:spcBef>
                <a:spcPts val="1600"/>
              </a:spcBef>
              <a:spcAft>
                <a:spcPts val="0"/>
              </a:spcAft>
              <a:buNone/>
            </a:pPr>
            <a:r>
              <a:rPr lang="en"/>
              <a:t>This map shows census data from the area including Twin Towers Correctional Facility and the Men’s Central Jail in Los Angeles County. </a:t>
            </a:r>
            <a:endParaRPr/>
          </a:p>
          <a:p>
            <a:pPr indent="0" lvl="0" marL="0" rtl="0" algn="l">
              <a:spcBef>
                <a:spcPts val="1600"/>
              </a:spcBef>
              <a:spcAft>
                <a:spcPts val="0"/>
              </a:spcAft>
              <a:buNone/>
            </a:pPr>
            <a:r>
              <a:rPr lang="en"/>
              <a:t>The map above shows percentage of “high income households”</a:t>
            </a:r>
            <a:endParaRPr/>
          </a:p>
          <a:p>
            <a:pPr indent="0" lvl="0" marL="0" rtl="0" algn="l">
              <a:spcBef>
                <a:spcPts val="1600"/>
              </a:spcBef>
              <a:spcAft>
                <a:spcPts val="0"/>
              </a:spcAft>
              <a:buNone/>
            </a:pPr>
            <a:r>
              <a:rPr lang="en"/>
              <a:t>The map below shows education level</a:t>
            </a:r>
            <a:endParaRPr/>
          </a:p>
          <a:p>
            <a:pPr indent="0" lvl="0" marL="0" rtl="0" algn="l">
              <a:spcBef>
                <a:spcPts val="1600"/>
              </a:spcBef>
              <a:spcAft>
                <a:spcPts val="1600"/>
              </a:spcAft>
              <a:buNone/>
            </a:pPr>
            <a:r>
              <a:rPr lang="en"/>
              <a:t>Normally, these two categories show high correlation, but why not here?</a:t>
            </a:r>
            <a:endParaRPr/>
          </a:p>
        </p:txBody>
      </p:sp>
      <p:pic>
        <p:nvPicPr>
          <p:cNvPr id="965" name="Google Shape;965;p45"/>
          <p:cNvPicPr preferRelativeResize="0"/>
          <p:nvPr/>
        </p:nvPicPr>
        <p:blipFill>
          <a:blip r:embed="rId3">
            <a:alphaModFix/>
          </a:blip>
          <a:stretch>
            <a:fillRect/>
          </a:stretch>
        </p:blipFill>
        <p:spPr>
          <a:xfrm>
            <a:off x="4602725" y="696600"/>
            <a:ext cx="3609600" cy="3609600"/>
          </a:xfrm>
          <a:prstGeom prst="rect">
            <a:avLst/>
          </a:prstGeom>
          <a:noFill/>
          <a:ln>
            <a:noFill/>
          </a:ln>
        </p:spPr>
      </p:pic>
      <p:sp>
        <p:nvSpPr>
          <p:cNvPr id="966" name="Google Shape;966;p45"/>
          <p:cNvSpPr txBox="1"/>
          <p:nvPr/>
        </p:nvSpPr>
        <p:spPr>
          <a:xfrm>
            <a:off x="5006600" y="4224300"/>
            <a:ext cx="292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Source: open.lib.umn.edu</a:t>
            </a:r>
            <a:endParaRPr>
              <a:latin typeface="Didact Gothic"/>
              <a:ea typeface="Didact Gothic"/>
              <a:cs typeface="Didact Gothic"/>
              <a:sym typeface="Didact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28"/>
          <p:cNvSpPr txBox="1"/>
          <p:nvPr>
            <p:ph idx="6" type="title"/>
          </p:nvPr>
        </p:nvSpPr>
        <p:spPr>
          <a:xfrm>
            <a:off x="722375" y="53075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Presentation Overview</a:t>
            </a:r>
            <a:endParaRPr/>
          </a:p>
        </p:txBody>
      </p:sp>
      <p:sp>
        <p:nvSpPr>
          <p:cNvPr id="538" name="Google Shape;538;p28"/>
          <p:cNvSpPr txBox="1"/>
          <p:nvPr>
            <p:ph idx="1" type="subTitle"/>
          </p:nvPr>
        </p:nvSpPr>
        <p:spPr>
          <a:xfrm>
            <a:off x="1454213" y="2134420"/>
            <a:ext cx="2367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Hannah</a:t>
            </a:r>
            <a:endParaRPr/>
          </a:p>
        </p:txBody>
      </p:sp>
      <p:sp>
        <p:nvSpPr>
          <p:cNvPr id="539" name="Google Shape;539;p28"/>
          <p:cNvSpPr txBox="1"/>
          <p:nvPr>
            <p:ph idx="7" type="subTitle"/>
          </p:nvPr>
        </p:nvSpPr>
        <p:spPr>
          <a:xfrm>
            <a:off x="1454213" y="3738095"/>
            <a:ext cx="2367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Graham</a:t>
            </a:r>
            <a:endParaRPr/>
          </a:p>
        </p:txBody>
      </p:sp>
      <p:sp>
        <p:nvSpPr>
          <p:cNvPr id="540" name="Google Shape;540;p28"/>
          <p:cNvSpPr txBox="1"/>
          <p:nvPr>
            <p:ph idx="2" type="subTitle"/>
          </p:nvPr>
        </p:nvSpPr>
        <p:spPr>
          <a:xfrm>
            <a:off x="5322225" y="2127834"/>
            <a:ext cx="2367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Emily</a:t>
            </a:r>
            <a:endParaRPr/>
          </a:p>
        </p:txBody>
      </p:sp>
      <p:sp>
        <p:nvSpPr>
          <p:cNvPr id="541" name="Google Shape;541;p28"/>
          <p:cNvSpPr txBox="1"/>
          <p:nvPr>
            <p:ph type="title"/>
          </p:nvPr>
        </p:nvSpPr>
        <p:spPr>
          <a:xfrm>
            <a:off x="2270363" y="1392503"/>
            <a:ext cx="7353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42" name="Google Shape;542;p28"/>
          <p:cNvSpPr txBox="1"/>
          <p:nvPr>
            <p:ph idx="9" type="title"/>
          </p:nvPr>
        </p:nvSpPr>
        <p:spPr>
          <a:xfrm>
            <a:off x="2270363" y="3012853"/>
            <a:ext cx="7353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43" name="Google Shape;543;p28"/>
          <p:cNvSpPr txBox="1"/>
          <p:nvPr>
            <p:ph idx="3" type="title"/>
          </p:nvPr>
        </p:nvSpPr>
        <p:spPr>
          <a:xfrm>
            <a:off x="6130262" y="1393328"/>
            <a:ext cx="7353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44" name="Google Shape;544;p28"/>
          <p:cNvSpPr txBox="1"/>
          <p:nvPr>
            <p:ph idx="4" type="subTitle"/>
          </p:nvPr>
        </p:nvSpPr>
        <p:spPr>
          <a:xfrm>
            <a:off x="1009425" y="1780398"/>
            <a:ext cx="3257100" cy="38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Historical Context of Computing Systems</a:t>
            </a:r>
            <a:endParaRPr sz="1500"/>
          </a:p>
        </p:txBody>
      </p:sp>
      <p:sp>
        <p:nvSpPr>
          <p:cNvPr id="545" name="Google Shape;545;p28"/>
          <p:cNvSpPr txBox="1"/>
          <p:nvPr>
            <p:ph idx="5" type="subTitle"/>
          </p:nvPr>
        </p:nvSpPr>
        <p:spPr>
          <a:xfrm>
            <a:off x="4877475" y="1820073"/>
            <a:ext cx="3257100" cy="38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Grassroots movements </a:t>
            </a:r>
            <a:endParaRPr sz="1500"/>
          </a:p>
          <a:p>
            <a:pPr indent="0" lvl="0" marL="0" rtl="0" algn="ctr">
              <a:spcBef>
                <a:spcPts val="0"/>
              </a:spcBef>
              <a:spcAft>
                <a:spcPts val="0"/>
              </a:spcAft>
              <a:buNone/>
            </a:pPr>
            <a:r>
              <a:rPr lang="en" sz="1500"/>
              <a:t>&amp; </a:t>
            </a:r>
            <a:r>
              <a:rPr lang="en" sz="1500"/>
              <a:t>Current Discourse</a:t>
            </a:r>
            <a:r>
              <a:rPr lang="en"/>
              <a:t> </a:t>
            </a:r>
            <a:endParaRPr/>
          </a:p>
        </p:txBody>
      </p:sp>
      <p:sp>
        <p:nvSpPr>
          <p:cNvPr id="546" name="Google Shape;546;p28"/>
          <p:cNvSpPr txBox="1"/>
          <p:nvPr>
            <p:ph idx="14" type="subTitle"/>
          </p:nvPr>
        </p:nvSpPr>
        <p:spPr>
          <a:xfrm>
            <a:off x="1009425" y="3430323"/>
            <a:ext cx="3257100" cy="38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Maps, Maps, Maps!</a:t>
            </a:r>
            <a:endParaRPr/>
          </a:p>
          <a:p>
            <a:pPr indent="0" lvl="0" marL="0" rtl="0" algn="ctr">
              <a:spcBef>
                <a:spcPts val="0"/>
              </a:spcBef>
              <a:spcAft>
                <a:spcPts val="0"/>
              </a:spcAft>
              <a:buNone/>
            </a:pPr>
            <a:r>
              <a:rPr lang="en"/>
              <a:t>How Bias Impacts GIS</a:t>
            </a:r>
            <a:endParaRPr/>
          </a:p>
        </p:txBody>
      </p:sp>
      <p:sp>
        <p:nvSpPr>
          <p:cNvPr id="547" name="Google Shape;547;p28"/>
          <p:cNvSpPr txBox="1"/>
          <p:nvPr>
            <p:ph idx="8" type="subTitle"/>
          </p:nvPr>
        </p:nvSpPr>
        <p:spPr>
          <a:xfrm>
            <a:off x="5322225" y="3748184"/>
            <a:ext cx="2367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Graham</a:t>
            </a:r>
            <a:endParaRPr/>
          </a:p>
        </p:txBody>
      </p:sp>
      <p:sp>
        <p:nvSpPr>
          <p:cNvPr id="548" name="Google Shape;548;p28"/>
          <p:cNvSpPr txBox="1"/>
          <p:nvPr>
            <p:ph idx="13" type="title"/>
          </p:nvPr>
        </p:nvSpPr>
        <p:spPr>
          <a:xfrm>
            <a:off x="6130262" y="3013678"/>
            <a:ext cx="735300" cy="3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49" name="Google Shape;549;p28"/>
          <p:cNvSpPr txBox="1"/>
          <p:nvPr>
            <p:ph idx="15" type="subTitle"/>
          </p:nvPr>
        </p:nvSpPr>
        <p:spPr>
          <a:xfrm>
            <a:off x="4877475" y="3440423"/>
            <a:ext cx="3257100" cy="38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46"/>
          <p:cNvSpPr txBox="1"/>
          <p:nvPr>
            <p:ph idx="1" type="body"/>
          </p:nvPr>
        </p:nvSpPr>
        <p:spPr>
          <a:xfrm>
            <a:off x="4398150" y="913625"/>
            <a:ext cx="4023300" cy="3498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a:t>In “</a:t>
            </a:r>
            <a:r>
              <a:rPr b="1" lang="en"/>
              <a:t>Maps, Mapmaking, and Critical Pedagogy: Exploring GIS and Maps as a Teaching Tool for Social Change</a:t>
            </a:r>
            <a:r>
              <a:rPr lang="en"/>
              <a:t>,” UCLA researchers Denise Pacheco and Veronica Nelly Velez talk about how GIS is involved in education</a:t>
            </a:r>
            <a:endParaRPr/>
          </a:p>
          <a:p>
            <a:pPr indent="-368300" lvl="0" marL="457200" rtl="0" algn="l">
              <a:spcBef>
                <a:spcPts val="0"/>
              </a:spcBef>
              <a:spcAft>
                <a:spcPts val="0"/>
              </a:spcAft>
              <a:buSzPts val="2200"/>
              <a:buChar char="●"/>
            </a:pPr>
            <a:r>
              <a:rPr lang="en"/>
              <a:t>How would public school district maps be different if students, teachers, and parents contributed to them?</a:t>
            </a:r>
            <a:endParaRPr/>
          </a:p>
        </p:txBody>
      </p:sp>
      <p:sp>
        <p:nvSpPr>
          <p:cNvPr id="972" name="Google Shape;972;p46"/>
          <p:cNvSpPr txBox="1"/>
          <p:nvPr>
            <p:ph type="title"/>
          </p:nvPr>
        </p:nvSpPr>
        <p:spPr>
          <a:xfrm>
            <a:off x="1287375" y="278675"/>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Pacheco and Velez</a:t>
            </a:r>
            <a:endParaRPr/>
          </a:p>
        </p:txBody>
      </p:sp>
      <p:pic>
        <p:nvPicPr>
          <p:cNvPr id="973" name="Google Shape;973;p46"/>
          <p:cNvPicPr preferRelativeResize="0"/>
          <p:nvPr/>
        </p:nvPicPr>
        <p:blipFill>
          <a:blip r:embed="rId3">
            <a:alphaModFix/>
          </a:blip>
          <a:stretch>
            <a:fillRect/>
          </a:stretch>
        </p:blipFill>
        <p:spPr>
          <a:xfrm>
            <a:off x="221925" y="317100"/>
            <a:ext cx="2411751" cy="2411751"/>
          </a:xfrm>
          <a:prstGeom prst="rect">
            <a:avLst/>
          </a:prstGeom>
          <a:noFill/>
          <a:ln>
            <a:noFill/>
          </a:ln>
        </p:spPr>
      </p:pic>
      <p:pic>
        <p:nvPicPr>
          <p:cNvPr id="974" name="Google Shape;974;p46"/>
          <p:cNvPicPr preferRelativeResize="0"/>
          <p:nvPr/>
        </p:nvPicPr>
        <p:blipFill>
          <a:blip r:embed="rId4">
            <a:alphaModFix/>
          </a:blip>
          <a:stretch>
            <a:fillRect/>
          </a:stretch>
        </p:blipFill>
        <p:spPr>
          <a:xfrm>
            <a:off x="1954150" y="2207051"/>
            <a:ext cx="2443991" cy="2109852"/>
          </a:xfrm>
          <a:prstGeom prst="rect">
            <a:avLst/>
          </a:prstGeom>
          <a:noFill/>
          <a:ln>
            <a:noFill/>
          </a:ln>
        </p:spPr>
      </p:pic>
      <p:sp>
        <p:nvSpPr>
          <p:cNvPr id="975" name="Google Shape;975;p46"/>
          <p:cNvSpPr txBox="1"/>
          <p:nvPr/>
        </p:nvSpPr>
        <p:spPr>
          <a:xfrm>
            <a:off x="221925" y="2728850"/>
            <a:ext cx="1719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Veronica Nelly Velez</a:t>
            </a:r>
            <a:endParaRPr>
              <a:latin typeface="Didact Gothic"/>
              <a:ea typeface="Didact Gothic"/>
              <a:cs typeface="Didact Gothic"/>
              <a:sym typeface="Didact Gothic"/>
            </a:endParaRPr>
          </a:p>
          <a:p>
            <a:pPr indent="0" lvl="0" marL="0" rtl="0" algn="l">
              <a:spcBef>
                <a:spcPts val="0"/>
              </a:spcBef>
              <a:spcAft>
                <a:spcPts val="0"/>
              </a:spcAft>
              <a:buNone/>
            </a:pPr>
            <a:r>
              <a:rPr lang="en" sz="1100">
                <a:latin typeface="Didact Gothic"/>
                <a:ea typeface="Didact Gothic"/>
                <a:cs typeface="Didact Gothic"/>
                <a:sym typeface="Didact Gothic"/>
              </a:rPr>
              <a:t>Source: CalGIS 2018</a:t>
            </a:r>
            <a:endParaRPr sz="1100">
              <a:latin typeface="Didact Gothic"/>
              <a:ea typeface="Didact Gothic"/>
              <a:cs typeface="Didact Gothic"/>
              <a:sym typeface="Didact Gothic"/>
            </a:endParaRPr>
          </a:p>
        </p:txBody>
      </p:sp>
      <p:sp>
        <p:nvSpPr>
          <p:cNvPr id="976" name="Google Shape;976;p46"/>
          <p:cNvSpPr txBox="1"/>
          <p:nvPr/>
        </p:nvSpPr>
        <p:spPr>
          <a:xfrm>
            <a:off x="2316350" y="4247350"/>
            <a:ext cx="1719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Denise Pacheco</a:t>
            </a:r>
            <a:endParaRPr>
              <a:latin typeface="Didact Gothic"/>
              <a:ea typeface="Didact Gothic"/>
              <a:cs typeface="Didact Gothic"/>
              <a:sym typeface="Didact Gothic"/>
            </a:endParaRPr>
          </a:p>
          <a:p>
            <a:pPr indent="0" lvl="0" marL="0" rtl="0" algn="l">
              <a:spcBef>
                <a:spcPts val="0"/>
              </a:spcBef>
              <a:spcAft>
                <a:spcPts val="0"/>
              </a:spcAft>
              <a:buNone/>
            </a:pPr>
            <a:r>
              <a:rPr lang="en" sz="1100">
                <a:latin typeface="Didact Gothic"/>
                <a:ea typeface="Didact Gothic"/>
                <a:cs typeface="Didact Gothic"/>
                <a:sym typeface="Didact Gothic"/>
              </a:rPr>
              <a:t>Source: Daily Bruin</a:t>
            </a:r>
            <a:endParaRPr sz="1100">
              <a:latin typeface="Didact Gothic"/>
              <a:ea typeface="Didact Gothic"/>
              <a:cs typeface="Didact Gothic"/>
              <a:sym typeface="Didact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47"/>
          <p:cNvSpPr txBox="1"/>
          <p:nvPr>
            <p:ph idx="1" type="body"/>
          </p:nvPr>
        </p:nvSpPr>
        <p:spPr>
          <a:xfrm>
            <a:off x="722375" y="1104850"/>
            <a:ext cx="7699200" cy="34989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100"/>
              <a:t>Maps and GIS influence public opinion and policy decisions</a:t>
            </a:r>
            <a:endParaRPr sz="2100"/>
          </a:p>
          <a:p>
            <a:pPr indent="-387350" lvl="0" marL="457200" rtl="0" algn="l">
              <a:spcBef>
                <a:spcPts val="0"/>
              </a:spcBef>
              <a:spcAft>
                <a:spcPts val="0"/>
              </a:spcAft>
              <a:buSzPts val="2500"/>
              <a:buChar char="●"/>
            </a:pPr>
            <a:r>
              <a:rPr lang="en" sz="2100"/>
              <a:t>Mapmaking and GIS technology gives the mapmaker power to present their narrative in a clear, concise, and professional looking manner</a:t>
            </a:r>
            <a:endParaRPr sz="2100"/>
          </a:p>
          <a:p>
            <a:pPr indent="-387350" lvl="0" marL="457200" rtl="0" algn="l">
              <a:spcBef>
                <a:spcPts val="0"/>
              </a:spcBef>
              <a:spcAft>
                <a:spcPts val="0"/>
              </a:spcAft>
              <a:buSzPts val="2500"/>
              <a:buChar char="●"/>
            </a:pPr>
            <a:r>
              <a:rPr lang="en" sz="2100"/>
              <a:t>By teaching children from underprivileged and underrepresented backgrounds how to use GIS technology at an early age, you can empower them</a:t>
            </a:r>
            <a:endParaRPr sz="2100"/>
          </a:p>
          <a:p>
            <a:pPr indent="-387350" lvl="0" marL="457200" rtl="0" algn="l">
              <a:spcBef>
                <a:spcPts val="0"/>
              </a:spcBef>
              <a:spcAft>
                <a:spcPts val="0"/>
              </a:spcAft>
              <a:buSzPts val="2500"/>
              <a:buChar char="●"/>
            </a:pPr>
            <a:r>
              <a:rPr lang="en" sz="2100"/>
              <a:t>They can tell their own stories through GIS, rather than having someone else use GIS to tell a story about them</a:t>
            </a:r>
            <a:endParaRPr sz="2100"/>
          </a:p>
        </p:txBody>
      </p:sp>
      <p:sp>
        <p:nvSpPr>
          <p:cNvPr id="982" name="Google Shape;982;p47"/>
          <p:cNvSpPr txBox="1"/>
          <p:nvPr>
            <p:ph type="title"/>
          </p:nvPr>
        </p:nvSpPr>
        <p:spPr>
          <a:xfrm>
            <a:off x="417225" y="530750"/>
            <a:ext cx="830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GIS and maps are used as tools for change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986" name="Shape 986"/>
        <p:cNvGrpSpPr/>
        <p:nvPr/>
      </p:nvGrpSpPr>
      <p:grpSpPr>
        <a:xfrm>
          <a:off x="0" y="0"/>
          <a:ext cx="0" cy="0"/>
          <a:chOff x="0" y="0"/>
          <a:chExt cx="0" cy="0"/>
        </a:xfrm>
      </p:grpSpPr>
      <p:sp>
        <p:nvSpPr>
          <p:cNvPr id="987" name="Google Shape;987;p48"/>
          <p:cNvSpPr txBox="1"/>
          <p:nvPr>
            <p:ph type="title"/>
          </p:nvPr>
        </p:nvSpPr>
        <p:spPr>
          <a:xfrm>
            <a:off x="2046600" y="1094875"/>
            <a:ext cx="5050800" cy="231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There’s no such thing as a neutral tool or researcher </a:t>
            </a:r>
            <a:endParaRPr/>
          </a:p>
        </p:txBody>
      </p:sp>
      <p:grpSp>
        <p:nvGrpSpPr>
          <p:cNvPr id="988" name="Google Shape;988;p48"/>
          <p:cNvGrpSpPr/>
          <p:nvPr/>
        </p:nvGrpSpPr>
        <p:grpSpPr>
          <a:xfrm flipH="1" rot="-552712">
            <a:off x="970479" y="846431"/>
            <a:ext cx="1271811" cy="1019154"/>
            <a:chOff x="10049025" y="922900"/>
            <a:chExt cx="537625" cy="430800"/>
          </a:xfrm>
        </p:grpSpPr>
        <p:sp>
          <p:nvSpPr>
            <p:cNvPr id="989" name="Google Shape;989;p48"/>
            <p:cNvSpPr/>
            <p:nvPr/>
          </p:nvSpPr>
          <p:spPr>
            <a:xfrm>
              <a:off x="10056525" y="930425"/>
              <a:ext cx="521975" cy="331475"/>
            </a:xfrm>
            <a:custGeom>
              <a:rect b="b" l="l" r="r" t="t"/>
              <a:pathLst>
                <a:path extrusionOk="0" h="13259" w="20879">
                  <a:moveTo>
                    <a:pt x="14412" y="0"/>
                  </a:moveTo>
                  <a:lnTo>
                    <a:pt x="1" y="226"/>
                  </a:lnTo>
                  <a:cubicBezTo>
                    <a:pt x="1254" y="2506"/>
                    <a:pt x="2407" y="4812"/>
                    <a:pt x="3334" y="7218"/>
                  </a:cubicBezTo>
                  <a:lnTo>
                    <a:pt x="12532" y="13258"/>
                  </a:lnTo>
                  <a:lnTo>
                    <a:pt x="20878" y="12757"/>
                  </a:lnTo>
                  <a:lnTo>
                    <a:pt x="144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8"/>
            <p:cNvSpPr/>
            <p:nvPr/>
          </p:nvSpPr>
          <p:spPr>
            <a:xfrm>
              <a:off x="10049025" y="922900"/>
              <a:ext cx="537625" cy="347150"/>
            </a:xfrm>
            <a:custGeom>
              <a:rect b="b" l="l" r="r" t="t"/>
              <a:pathLst>
                <a:path extrusionOk="0" h="13886" w="21505">
                  <a:moveTo>
                    <a:pt x="14574" y="527"/>
                  </a:moveTo>
                  <a:cubicBezTo>
                    <a:pt x="16433" y="4242"/>
                    <a:pt x="18292" y="7862"/>
                    <a:pt x="20151" y="11579"/>
                  </a:cubicBezTo>
                  <a:cubicBezTo>
                    <a:pt x="20376" y="11973"/>
                    <a:pt x="20614" y="12366"/>
                    <a:pt x="20804" y="12760"/>
                  </a:cubicBezTo>
                  <a:lnTo>
                    <a:pt x="20804" y="12760"/>
                  </a:lnTo>
                  <a:cubicBezTo>
                    <a:pt x="18222" y="12953"/>
                    <a:pt x="15639" y="13167"/>
                    <a:pt x="13033" y="13359"/>
                  </a:cubicBezTo>
                  <a:lnTo>
                    <a:pt x="12933" y="13359"/>
                  </a:lnTo>
                  <a:cubicBezTo>
                    <a:pt x="12832" y="13359"/>
                    <a:pt x="12732" y="13259"/>
                    <a:pt x="12732" y="13259"/>
                  </a:cubicBezTo>
                  <a:cubicBezTo>
                    <a:pt x="12206" y="12933"/>
                    <a:pt x="11780" y="12632"/>
                    <a:pt x="11379" y="12306"/>
                  </a:cubicBezTo>
                  <a:cubicBezTo>
                    <a:pt x="9800" y="11379"/>
                    <a:pt x="8346" y="10326"/>
                    <a:pt x="6892" y="9399"/>
                  </a:cubicBezTo>
                  <a:cubicBezTo>
                    <a:pt x="5891" y="8707"/>
                    <a:pt x="4889" y="8106"/>
                    <a:pt x="3909" y="7402"/>
                  </a:cubicBezTo>
                  <a:lnTo>
                    <a:pt x="3909" y="7402"/>
                  </a:lnTo>
                  <a:cubicBezTo>
                    <a:pt x="2933" y="5179"/>
                    <a:pt x="1872" y="2958"/>
                    <a:pt x="726" y="817"/>
                  </a:cubicBezTo>
                  <a:lnTo>
                    <a:pt x="726" y="817"/>
                  </a:lnTo>
                  <a:cubicBezTo>
                    <a:pt x="4768" y="720"/>
                    <a:pt x="8788" y="623"/>
                    <a:pt x="12832" y="527"/>
                  </a:cubicBezTo>
                  <a:close/>
                  <a:moveTo>
                    <a:pt x="14712" y="0"/>
                  </a:moveTo>
                  <a:cubicBezTo>
                    <a:pt x="10527" y="101"/>
                    <a:pt x="6366" y="201"/>
                    <a:pt x="2181" y="301"/>
                  </a:cubicBezTo>
                  <a:lnTo>
                    <a:pt x="301" y="301"/>
                  </a:lnTo>
                  <a:cubicBezTo>
                    <a:pt x="100" y="301"/>
                    <a:pt x="0" y="527"/>
                    <a:pt x="100" y="727"/>
                  </a:cubicBezTo>
                  <a:cubicBezTo>
                    <a:pt x="1343" y="2890"/>
                    <a:pt x="2364" y="5176"/>
                    <a:pt x="3408" y="7560"/>
                  </a:cubicBezTo>
                  <a:lnTo>
                    <a:pt x="3408" y="7560"/>
                  </a:lnTo>
                  <a:cubicBezTo>
                    <a:pt x="3411" y="7606"/>
                    <a:pt x="3428" y="7647"/>
                    <a:pt x="3462" y="7679"/>
                  </a:cubicBezTo>
                  <a:lnTo>
                    <a:pt x="3462" y="7679"/>
                  </a:lnTo>
                  <a:cubicBezTo>
                    <a:pt x="3505" y="7746"/>
                    <a:pt x="3576" y="7784"/>
                    <a:pt x="3651" y="7796"/>
                  </a:cubicBezTo>
                  <a:lnTo>
                    <a:pt x="3651" y="7796"/>
                  </a:lnTo>
                  <a:cubicBezTo>
                    <a:pt x="6015" y="9352"/>
                    <a:pt x="8285" y="10978"/>
                    <a:pt x="10652" y="12532"/>
                  </a:cubicBezTo>
                  <a:cubicBezTo>
                    <a:pt x="11153" y="12832"/>
                    <a:pt x="11679" y="13259"/>
                    <a:pt x="12206" y="13559"/>
                  </a:cubicBezTo>
                  <a:cubicBezTo>
                    <a:pt x="12406" y="13685"/>
                    <a:pt x="12632" y="13885"/>
                    <a:pt x="12832" y="13885"/>
                  </a:cubicBezTo>
                  <a:cubicBezTo>
                    <a:pt x="13258" y="13885"/>
                    <a:pt x="13785" y="13785"/>
                    <a:pt x="14286" y="13785"/>
                  </a:cubicBezTo>
                  <a:cubicBezTo>
                    <a:pt x="15138" y="13685"/>
                    <a:pt x="16065" y="13685"/>
                    <a:pt x="16918" y="13559"/>
                  </a:cubicBezTo>
                  <a:cubicBezTo>
                    <a:pt x="18371" y="13459"/>
                    <a:pt x="19725" y="13359"/>
                    <a:pt x="21178" y="13259"/>
                  </a:cubicBezTo>
                  <a:cubicBezTo>
                    <a:pt x="21404" y="13259"/>
                    <a:pt x="21504" y="13058"/>
                    <a:pt x="21404" y="12933"/>
                  </a:cubicBezTo>
                  <a:lnTo>
                    <a:pt x="15765" y="1654"/>
                  </a:lnTo>
                  <a:cubicBezTo>
                    <a:pt x="15439" y="1153"/>
                    <a:pt x="15138" y="627"/>
                    <a:pt x="14912" y="101"/>
                  </a:cubicBezTo>
                  <a:cubicBezTo>
                    <a:pt x="14812" y="101"/>
                    <a:pt x="14812" y="0"/>
                    <a:pt x="147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8"/>
            <p:cNvSpPr/>
            <p:nvPr/>
          </p:nvSpPr>
          <p:spPr>
            <a:xfrm>
              <a:off x="10351650" y="961750"/>
              <a:ext cx="44500" cy="75825"/>
            </a:xfrm>
            <a:custGeom>
              <a:rect b="b" l="l" r="r" t="t"/>
              <a:pathLst>
                <a:path extrusionOk="0" h="3033" w="1780">
                  <a:moveTo>
                    <a:pt x="1780" y="0"/>
                  </a:moveTo>
                  <a:lnTo>
                    <a:pt x="1780" y="0"/>
                  </a:lnTo>
                  <a:cubicBezTo>
                    <a:pt x="1153" y="953"/>
                    <a:pt x="527" y="1980"/>
                    <a:pt x="0" y="3033"/>
                  </a:cubicBezTo>
                  <a:lnTo>
                    <a:pt x="1780" y="0"/>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8"/>
            <p:cNvSpPr/>
            <p:nvPr/>
          </p:nvSpPr>
          <p:spPr>
            <a:xfrm>
              <a:off x="10344450" y="955525"/>
              <a:ext cx="60000" cy="88025"/>
            </a:xfrm>
            <a:custGeom>
              <a:rect b="b" l="l" r="r" t="t"/>
              <a:pathLst>
                <a:path extrusionOk="0" h="3521" w="2400">
                  <a:moveTo>
                    <a:pt x="2109" y="0"/>
                  </a:moveTo>
                  <a:cubicBezTo>
                    <a:pt x="2021" y="0"/>
                    <a:pt x="1921" y="44"/>
                    <a:pt x="1842" y="149"/>
                  </a:cubicBezTo>
                  <a:cubicBezTo>
                    <a:pt x="1216" y="1101"/>
                    <a:pt x="589" y="2129"/>
                    <a:pt x="88" y="3182"/>
                  </a:cubicBezTo>
                  <a:cubicBezTo>
                    <a:pt x="1" y="3321"/>
                    <a:pt x="180" y="3520"/>
                    <a:pt x="331" y="3520"/>
                  </a:cubicBezTo>
                  <a:cubicBezTo>
                    <a:pt x="397" y="3520"/>
                    <a:pt x="458" y="3482"/>
                    <a:pt x="489" y="3382"/>
                  </a:cubicBezTo>
                  <a:cubicBezTo>
                    <a:pt x="1116" y="2354"/>
                    <a:pt x="1642" y="1302"/>
                    <a:pt x="2268" y="349"/>
                  </a:cubicBezTo>
                  <a:cubicBezTo>
                    <a:pt x="2399" y="154"/>
                    <a:pt x="2274" y="0"/>
                    <a:pt x="21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8"/>
            <p:cNvSpPr/>
            <p:nvPr/>
          </p:nvSpPr>
          <p:spPr>
            <a:xfrm>
              <a:off x="10098525" y="969875"/>
              <a:ext cx="31350" cy="33875"/>
            </a:xfrm>
            <a:custGeom>
              <a:rect b="b" l="l" r="r" t="t"/>
              <a:pathLst>
                <a:path extrusionOk="0" h="1355" w="1254">
                  <a:moveTo>
                    <a:pt x="0" y="1"/>
                  </a:moveTo>
                  <a:lnTo>
                    <a:pt x="0" y="1"/>
                  </a:lnTo>
                  <a:cubicBezTo>
                    <a:pt x="401" y="527"/>
                    <a:pt x="827" y="928"/>
                    <a:pt x="1253" y="1354"/>
                  </a:cubicBezTo>
                  <a:lnTo>
                    <a:pt x="0" y="1"/>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8"/>
            <p:cNvSpPr/>
            <p:nvPr/>
          </p:nvSpPr>
          <p:spPr>
            <a:xfrm>
              <a:off x="10090375" y="965025"/>
              <a:ext cx="44500" cy="45625"/>
            </a:xfrm>
            <a:custGeom>
              <a:rect b="b" l="l" r="r" t="t"/>
              <a:pathLst>
                <a:path extrusionOk="0" h="1825" w="1780">
                  <a:moveTo>
                    <a:pt x="323" y="1"/>
                  </a:moveTo>
                  <a:cubicBezTo>
                    <a:pt x="245" y="1"/>
                    <a:pt x="163" y="32"/>
                    <a:pt x="101" y="95"/>
                  </a:cubicBezTo>
                  <a:cubicBezTo>
                    <a:pt x="0" y="195"/>
                    <a:pt x="0" y="295"/>
                    <a:pt x="101" y="396"/>
                  </a:cubicBezTo>
                  <a:cubicBezTo>
                    <a:pt x="527" y="822"/>
                    <a:pt x="953" y="1348"/>
                    <a:pt x="1354" y="1749"/>
                  </a:cubicBezTo>
                  <a:cubicBezTo>
                    <a:pt x="1416" y="1799"/>
                    <a:pt x="1498" y="1824"/>
                    <a:pt x="1576" y="1824"/>
                  </a:cubicBezTo>
                  <a:cubicBezTo>
                    <a:pt x="1654" y="1824"/>
                    <a:pt x="1730" y="1799"/>
                    <a:pt x="1780" y="1749"/>
                  </a:cubicBezTo>
                  <a:lnTo>
                    <a:pt x="1780" y="1348"/>
                  </a:lnTo>
                  <a:lnTo>
                    <a:pt x="527" y="95"/>
                  </a:lnTo>
                  <a:cubicBezTo>
                    <a:pt x="476" y="32"/>
                    <a:pt x="401" y="1"/>
                    <a:pt x="3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8"/>
            <p:cNvSpPr/>
            <p:nvPr/>
          </p:nvSpPr>
          <p:spPr>
            <a:xfrm>
              <a:off x="10479475" y="1207350"/>
              <a:ext cx="57675" cy="15700"/>
            </a:xfrm>
            <a:custGeom>
              <a:rect b="b" l="l" r="r" t="t"/>
              <a:pathLst>
                <a:path extrusionOk="0" h="628" w="2307">
                  <a:moveTo>
                    <a:pt x="0" y="1"/>
                  </a:moveTo>
                  <a:lnTo>
                    <a:pt x="2306" y="627"/>
                  </a:lnTo>
                  <a:cubicBezTo>
                    <a:pt x="1579" y="427"/>
                    <a:pt x="827" y="201"/>
                    <a:pt x="0" y="1"/>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8"/>
            <p:cNvSpPr/>
            <p:nvPr/>
          </p:nvSpPr>
          <p:spPr>
            <a:xfrm>
              <a:off x="10474450" y="1201025"/>
              <a:ext cx="67700" cy="28075"/>
            </a:xfrm>
            <a:custGeom>
              <a:rect b="b" l="l" r="r" t="t"/>
              <a:pathLst>
                <a:path extrusionOk="0" h="1123" w="2708">
                  <a:moveTo>
                    <a:pt x="193" y="1"/>
                  </a:moveTo>
                  <a:cubicBezTo>
                    <a:pt x="99" y="1"/>
                    <a:pt x="1" y="83"/>
                    <a:pt x="1" y="154"/>
                  </a:cubicBezTo>
                  <a:cubicBezTo>
                    <a:pt x="1" y="354"/>
                    <a:pt x="1" y="454"/>
                    <a:pt x="201" y="555"/>
                  </a:cubicBezTo>
                  <a:cubicBezTo>
                    <a:pt x="928" y="680"/>
                    <a:pt x="1655" y="880"/>
                    <a:pt x="2407" y="1081"/>
                  </a:cubicBezTo>
                  <a:cubicBezTo>
                    <a:pt x="2436" y="1110"/>
                    <a:pt x="2474" y="1122"/>
                    <a:pt x="2513" y="1122"/>
                  </a:cubicBezTo>
                  <a:cubicBezTo>
                    <a:pt x="2607" y="1122"/>
                    <a:pt x="2708" y="1052"/>
                    <a:pt x="2708" y="981"/>
                  </a:cubicBezTo>
                  <a:cubicBezTo>
                    <a:pt x="2708" y="780"/>
                    <a:pt x="2708" y="680"/>
                    <a:pt x="2507" y="555"/>
                  </a:cubicBezTo>
                  <a:cubicBezTo>
                    <a:pt x="1780" y="354"/>
                    <a:pt x="1028" y="154"/>
                    <a:pt x="302" y="53"/>
                  </a:cubicBezTo>
                  <a:cubicBezTo>
                    <a:pt x="272" y="16"/>
                    <a:pt x="233" y="1"/>
                    <a:pt x="1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8"/>
            <p:cNvSpPr/>
            <p:nvPr/>
          </p:nvSpPr>
          <p:spPr>
            <a:xfrm>
              <a:off x="10074700" y="1008725"/>
              <a:ext cx="384125" cy="339625"/>
            </a:xfrm>
            <a:custGeom>
              <a:rect b="b" l="l" r="r" t="t"/>
              <a:pathLst>
                <a:path extrusionOk="0" h="13585" w="15365">
                  <a:moveTo>
                    <a:pt x="3359" y="1"/>
                  </a:moveTo>
                  <a:cubicBezTo>
                    <a:pt x="1981" y="2206"/>
                    <a:pt x="853" y="4487"/>
                    <a:pt x="1" y="6793"/>
                  </a:cubicBezTo>
                  <a:cubicBezTo>
                    <a:pt x="1" y="6793"/>
                    <a:pt x="1154" y="8998"/>
                    <a:pt x="4286" y="11079"/>
                  </a:cubicBezTo>
                  <a:cubicBezTo>
                    <a:pt x="7319" y="13159"/>
                    <a:pt x="10026" y="13585"/>
                    <a:pt x="10026" y="13585"/>
                  </a:cubicBezTo>
                  <a:cubicBezTo>
                    <a:pt x="12006" y="11906"/>
                    <a:pt x="14111" y="9725"/>
                    <a:pt x="15364" y="7520"/>
                  </a:cubicBezTo>
                  <a:cubicBezTo>
                    <a:pt x="15364" y="7520"/>
                    <a:pt x="13585" y="3986"/>
                    <a:pt x="10251" y="1981"/>
                  </a:cubicBezTo>
                  <a:cubicBezTo>
                    <a:pt x="6893" y="101"/>
                    <a:pt x="3359" y="1"/>
                    <a:pt x="33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8"/>
            <p:cNvSpPr/>
            <p:nvPr/>
          </p:nvSpPr>
          <p:spPr>
            <a:xfrm>
              <a:off x="10067175" y="1002600"/>
              <a:ext cx="399150" cy="351100"/>
            </a:xfrm>
            <a:custGeom>
              <a:rect b="b" l="l" r="r" t="t"/>
              <a:pathLst>
                <a:path extrusionOk="0" h="14044" w="15966">
                  <a:moveTo>
                    <a:pt x="3795" y="575"/>
                  </a:moveTo>
                  <a:cubicBezTo>
                    <a:pt x="8594" y="722"/>
                    <a:pt x="13202" y="3473"/>
                    <a:pt x="15385" y="7757"/>
                  </a:cubicBezTo>
                  <a:lnTo>
                    <a:pt x="15385" y="7757"/>
                  </a:lnTo>
                  <a:cubicBezTo>
                    <a:pt x="14070" y="9966"/>
                    <a:pt x="12272" y="11875"/>
                    <a:pt x="10281" y="13504"/>
                  </a:cubicBezTo>
                  <a:lnTo>
                    <a:pt x="10227" y="13504"/>
                  </a:lnTo>
                  <a:cubicBezTo>
                    <a:pt x="10126" y="13504"/>
                    <a:pt x="10026" y="13404"/>
                    <a:pt x="9801" y="13404"/>
                  </a:cubicBezTo>
                  <a:cubicBezTo>
                    <a:pt x="9400" y="13304"/>
                    <a:pt x="8973" y="13203"/>
                    <a:pt x="8447" y="13003"/>
                  </a:cubicBezTo>
                  <a:cubicBezTo>
                    <a:pt x="6993" y="12477"/>
                    <a:pt x="5540" y="11750"/>
                    <a:pt x="4161" y="10697"/>
                  </a:cubicBezTo>
                  <a:cubicBezTo>
                    <a:pt x="3034" y="9870"/>
                    <a:pt x="1981" y="8918"/>
                    <a:pt x="1154" y="7865"/>
                  </a:cubicBezTo>
                  <a:cubicBezTo>
                    <a:pt x="928" y="7564"/>
                    <a:pt x="728" y="7364"/>
                    <a:pt x="628" y="7038"/>
                  </a:cubicBezTo>
                  <a:cubicBezTo>
                    <a:pt x="543" y="7038"/>
                    <a:pt x="530" y="6967"/>
                    <a:pt x="528" y="6944"/>
                  </a:cubicBezTo>
                  <a:lnTo>
                    <a:pt x="528" y="6944"/>
                  </a:lnTo>
                  <a:cubicBezTo>
                    <a:pt x="528" y="6950"/>
                    <a:pt x="530" y="6953"/>
                    <a:pt x="533" y="6953"/>
                  </a:cubicBezTo>
                  <a:cubicBezTo>
                    <a:pt x="567" y="6953"/>
                    <a:pt x="728" y="6612"/>
                    <a:pt x="728" y="6612"/>
                  </a:cubicBezTo>
                  <a:cubicBezTo>
                    <a:pt x="828" y="6311"/>
                    <a:pt x="928" y="5985"/>
                    <a:pt x="1029" y="5785"/>
                  </a:cubicBezTo>
                  <a:cubicBezTo>
                    <a:pt x="1863" y="3944"/>
                    <a:pt x="2769" y="2200"/>
                    <a:pt x="3795" y="575"/>
                  </a:cubicBezTo>
                  <a:close/>
                  <a:moveTo>
                    <a:pt x="3780" y="1"/>
                  </a:moveTo>
                  <a:cubicBezTo>
                    <a:pt x="3694" y="1"/>
                    <a:pt x="3610" y="12"/>
                    <a:pt x="3535" y="45"/>
                  </a:cubicBezTo>
                  <a:cubicBezTo>
                    <a:pt x="3234" y="146"/>
                    <a:pt x="3134" y="672"/>
                    <a:pt x="2908" y="872"/>
                  </a:cubicBezTo>
                  <a:cubicBezTo>
                    <a:pt x="2708" y="1399"/>
                    <a:pt x="2407" y="1825"/>
                    <a:pt x="2181" y="2351"/>
                  </a:cubicBezTo>
                  <a:cubicBezTo>
                    <a:pt x="1655" y="3278"/>
                    <a:pt x="1154" y="4331"/>
                    <a:pt x="728" y="5359"/>
                  </a:cubicBezTo>
                  <a:cubicBezTo>
                    <a:pt x="527" y="5785"/>
                    <a:pt x="302" y="6211"/>
                    <a:pt x="201" y="6612"/>
                  </a:cubicBezTo>
                  <a:cubicBezTo>
                    <a:pt x="101" y="6837"/>
                    <a:pt x="1" y="7038"/>
                    <a:pt x="101" y="7238"/>
                  </a:cubicBezTo>
                  <a:cubicBezTo>
                    <a:pt x="201" y="7464"/>
                    <a:pt x="402" y="7765"/>
                    <a:pt x="628" y="7990"/>
                  </a:cubicBezTo>
                  <a:cubicBezTo>
                    <a:pt x="1029" y="8492"/>
                    <a:pt x="1455" y="9018"/>
                    <a:pt x="1881" y="9444"/>
                  </a:cubicBezTo>
                  <a:cubicBezTo>
                    <a:pt x="3435" y="10998"/>
                    <a:pt x="5314" y="12251"/>
                    <a:pt x="7294" y="13103"/>
                  </a:cubicBezTo>
                  <a:cubicBezTo>
                    <a:pt x="8247" y="13504"/>
                    <a:pt x="9299" y="13930"/>
                    <a:pt x="10327" y="14030"/>
                  </a:cubicBezTo>
                  <a:cubicBezTo>
                    <a:pt x="10356" y="14039"/>
                    <a:pt x="10383" y="14044"/>
                    <a:pt x="10407" y="14044"/>
                  </a:cubicBezTo>
                  <a:cubicBezTo>
                    <a:pt x="10491" y="14044"/>
                    <a:pt x="10542" y="13993"/>
                    <a:pt x="10562" y="13922"/>
                  </a:cubicBezTo>
                  <a:lnTo>
                    <a:pt x="10562" y="13922"/>
                  </a:lnTo>
                  <a:cubicBezTo>
                    <a:pt x="12112" y="12671"/>
                    <a:pt x="13562" y="11220"/>
                    <a:pt x="14713" y="9644"/>
                  </a:cubicBezTo>
                  <a:cubicBezTo>
                    <a:pt x="15039" y="9243"/>
                    <a:pt x="15339" y="8817"/>
                    <a:pt x="15565" y="8391"/>
                  </a:cubicBezTo>
                  <a:cubicBezTo>
                    <a:pt x="15765" y="8191"/>
                    <a:pt x="15966" y="7865"/>
                    <a:pt x="15866" y="7664"/>
                  </a:cubicBezTo>
                  <a:cubicBezTo>
                    <a:pt x="15866" y="7464"/>
                    <a:pt x="15665" y="7238"/>
                    <a:pt x="15565" y="7038"/>
                  </a:cubicBezTo>
                  <a:cubicBezTo>
                    <a:pt x="13986" y="4431"/>
                    <a:pt x="11680" y="2351"/>
                    <a:pt x="8873" y="1198"/>
                  </a:cubicBezTo>
                  <a:cubicBezTo>
                    <a:pt x="7420" y="572"/>
                    <a:pt x="5841" y="246"/>
                    <a:pt x="4287" y="45"/>
                  </a:cubicBezTo>
                  <a:cubicBezTo>
                    <a:pt x="4136" y="45"/>
                    <a:pt x="3953" y="1"/>
                    <a:pt x="37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8"/>
            <p:cNvSpPr/>
            <p:nvPr/>
          </p:nvSpPr>
          <p:spPr>
            <a:xfrm>
              <a:off x="10111675" y="1019375"/>
              <a:ext cx="94000" cy="198650"/>
            </a:xfrm>
            <a:custGeom>
              <a:rect b="b" l="l" r="r" t="t"/>
              <a:pathLst>
                <a:path extrusionOk="0" h="7946" w="3760">
                  <a:moveTo>
                    <a:pt x="3760" y="1"/>
                  </a:moveTo>
                  <a:lnTo>
                    <a:pt x="3760" y="1"/>
                  </a:lnTo>
                  <a:cubicBezTo>
                    <a:pt x="2507" y="2607"/>
                    <a:pt x="1128" y="5214"/>
                    <a:pt x="0" y="7946"/>
                  </a:cubicBezTo>
                  <a:lnTo>
                    <a:pt x="3760" y="1"/>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8"/>
            <p:cNvSpPr/>
            <p:nvPr/>
          </p:nvSpPr>
          <p:spPr>
            <a:xfrm>
              <a:off x="10101750" y="1013500"/>
              <a:ext cx="113225" cy="210150"/>
            </a:xfrm>
            <a:custGeom>
              <a:rect b="b" l="l" r="r" t="t"/>
              <a:pathLst>
                <a:path extrusionOk="0" h="8406" w="4529">
                  <a:moveTo>
                    <a:pt x="4160" y="0"/>
                  </a:moveTo>
                  <a:cubicBezTo>
                    <a:pt x="4080" y="0"/>
                    <a:pt x="3998" y="40"/>
                    <a:pt x="3931" y="136"/>
                  </a:cubicBezTo>
                  <a:cubicBezTo>
                    <a:pt x="2678" y="2742"/>
                    <a:pt x="1325" y="5349"/>
                    <a:pt x="72" y="7955"/>
                  </a:cubicBezTo>
                  <a:cubicBezTo>
                    <a:pt x="0" y="8186"/>
                    <a:pt x="194" y="8405"/>
                    <a:pt x="385" y="8405"/>
                  </a:cubicBezTo>
                  <a:cubicBezTo>
                    <a:pt x="462" y="8405"/>
                    <a:pt x="540" y="8368"/>
                    <a:pt x="598" y="8281"/>
                  </a:cubicBezTo>
                  <a:cubicBezTo>
                    <a:pt x="1851" y="5675"/>
                    <a:pt x="3104" y="3043"/>
                    <a:pt x="4458" y="436"/>
                  </a:cubicBezTo>
                  <a:cubicBezTo>
                    <a:pt x="4528" y="225"/>
                    <a:pt x="4350" y="0"/>
                    <a:pt x="41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8"/>
            <p:cNvSpPr/>
            <p:nvPr/>
          </p:nvSpPr>
          <p:spPr>
            <a:xfrm>
              <a:off x="10139875" y="1035050"/>
              <a:ext cx="120325" cy="219325"/>
            </a:xfrm>
            <a:custGeom>
              <a:rect b="b" l="l" r="r" t="t"/>
              <a:pathLst>
                <a:path extrusionOk="0" h="8773" w="4813">
                  <a:moveTo>
                    <a:pt x="4812" y="1"/>
                  </a:moveTo>
                  <a:lnTo>
                    <a:pt x="1692" y="5688"/>
                  </a:lnTo>
                  <a:lnTo>
                    <a:pt x="1692" y="5688"/>
                  </a:lnTo>
                  <a:cubicBezTo>
                    <a:pt x="2744" y="3794"/>
                    <a:pt x="3805" y="1902"/>
                    <a:pt x="4812" y="1"/>
                  </a:cubicBezTo>
                  <a:close/>
                  <a:moveTo>
                    <a:pt x="1692" y="5688"/>
                  </a:moveTo>
                  <a:cubicBezTo>
                    <a:pt x="1122" y="6714"/>
                    <a:pt x="555" y="7742"/>
                    <a:pt x="0" y="8773"/>
                  </a:cubicBezTo>
                  <a:lnTo>
                    <a:pt x="1692" y="5688"/>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8"/>
            <p:cNvSpPr/>
            <p:nvPr/>
          </p:nvSpPr>
          <p:spPr>
            <a:xfrm>
              <a:off x="10131375" y="1029075"/>
              <a:ext cx="137750" cy="231275"/>
            </a:xfrm>
            <a:custGeom>
              <a:rect b="b" l="l" r="r" t="t"/>
              <a:pathLst>
                <a:path extrusionOk="0" h="9251" w="5510">
                  <a:moveTo>
                    <a:pt x="5130" y="1"/>
                  </a:moveTo>
                  <a:cubicBezTo>
                    <a:pt x="5053" y="1"/>
                    <a:pt x="4982" y="40"/>
                    <a:pt x="4952" y="139"/>
                  </a:cubicBezTo>
                  <a:cubicBezTo>
                    <a:pt x="3273" y="3047"/>
                    <a:pt x="1719" y="5979"/>
                    <a:pt x="140" y="8911"/>
                  </a:cubicBezTo>
                  <a:cubicBezTo>
                    <a:pt x="1" y="9050"/>
                    <a:pt x="212" y="9250"/>
                    <a:pt x="387" y="9250"/>
                  </a:cubicBezTo>
                  <a:cubicBezTo>
                    <a:pt x="465" y="9250"/>
                    <a:pt x="535" y="9211"/>
                    <a:pt x="566" y="9112"/>
                  </a:cubicBezTo>
                  <a:cubicBezTo>
                    <a:pt x="2120" y="6179"/>
                    <a:pt x="3799" y="3272"/>
                    <a:pt x="5353" y="340"/>
                  </a:cubicBezTo>
                  <a:cubicBezTo>
                    <a:pt x="5509" y="201"/>
                    <a:pt x="5304" y="1"/>
                    <a:pt x="51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8"/>
            <p:cNvSpPr/>
            <p:nvPr/>
          </p:nvSpPr>
          <p:spPr>
            <a:xfrm>
              <a:off x="10176825" y="1053225"/>
              <a:ext cx="132875" cy="224325"/>
            </a:xfrm>
            <a:custGeom>
              <a:rect b="b" l="l" r="r" t="t"/>
              <a:pathLst>
                <a:path extrusionOk="0" h="8973" w="5315">
                  <a:moveTo>
                    <a:pt x="5314" y="0"/>
                  </a:moveTo>
                  <a:lnTo>
                    <a:pt x="5314" y="0"/>
                  </a:lnTo>
                  <a:cubicBezTo>
                    <a:pt x="3334" y="2933"/>
                    <a:pt x="1555" y="5965"/>
                    <a:pt x="1" y="8973"/>
                  </a:cubicBezTo>
                  <a:lnTo>
                    <a:pt x="5314" y="0"/>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8"/>
            <p:cNvSpPr/>
            <p:nvPr/>
          </p:nvSpPr>
          <p:spPr>
            <a:xfrm>
              <a:off x="10166900" y="1045925"/>
              <a:ext cx="152025" cy="240375"/>
            </a:xfrm>
            <a:custGeom>
              <a:rect b="b" l="l" r="r" t="t"/>
              <a:pathLst>
                <a:path extrusionOk="0" h="9615" w="6081">
                  <a:moveTo>
                    <a:pt x="5672" y="0"/>
                  </a:moveTo>
                  <a:cubicBezTo>
                    <a:pt x="5602" y="0"/>
                    <a:pt x="5539" y="28"/>
                    <a:pt x="5511" y="92"/>
                  </a:cubicBezTo>
                  <a:cubicBezTo>
                    <a:pt x="3531" y="3124"/>
                    <a:pt x="1751" y="6032"/>
                    <a:pt x="72" y="9165"/>
                  </a:cubicBezTo>
                  <a:cubicBezTo>
                    <a:pt x="1" y="9396"/>
                    <a:pt x="195" y="9614"/>
                    <a:pt x="385" y="9614"/>
                  </a:cubicBezTo>
                  <a:cubicBezTo>
                    <a:pt x="463" y="9614"/>
                    <a:pt x="540" y="9578"/>
                    <a:pt x="598" y="9490"/>
                  </a:cubicBezTo>
                  <a:cubicBezTo>
                    <a:pt x="2177" y="6358"/>
                    <a:pt x="3932" y="3325"/>
                    <a:pt x="5937" y="393"/>
                  </a:cubicBezTo>
                  <a:cubicBezTo>
                    <a:pt x="6080" y="177"/>
                    <a:pt x="5851" y="0"/>
                    <a:pt x="56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8"/>
            <p:cNvSpPr/>
            <p:nvPr/>
          </p:nvSpPr>
          <p:spPr>
            <a:xfrm>
              <a:off x="10208175" y="1082050"/>
              <a:ext cx="138475" cy="216800"/>
            </a:xfrm>
            <a:custGeom>
              <a:rect b="b" l="l" r="r" t="t"/>
              <a:pathLst>
                <a:path extrusionOk="0" h="8672" w="5539">
                  <a:moveTo>
                    <a:pt x="5539" y="0"/>
                  </a:moveTo>
                  <a:lnTo>
                    <a:pt x="0" y="8672"/>
                  </a:lnTo>
                  <a:cubicBezTo>
                    <a:pt x="1980" y="5840"/>
                    <a:pt x="3760" y="2933"/>
                    <a:pt x="5539" y="0"/>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8"/>
            <p:cNvSpPr/>
            <p:nvPr/>
          </p:nvSpPr>
          <p:spPr>
            <a:xfrm>
              <a:off x="10199025" y="1074750"/>
              <a:ext cx="154450" cy="229800"/>
            </a:xfrm>
            <a:custGeom>
              <a:rect b="b" l="l" r="r" t="t"/>
              <a:pathLst>
                <a:path extrusionOk="0" h="9192" w="6178">
                  <a:moveTo>
                    <a:pt x="5787" y="0"/>
                  </a:moveTo>
                  <a:cubicBezTo>
                    <a:pt x="5711" y="0"/>
                    <a:pt x="5636" y="28"/>
                    <a:pt x="5579" y="92"/>
                  </a:cubicBezTo>
                  <a:cubicBezTo>
                    <a:pt x="3900" y="3099"/>
                    <a:pt x="2020" y="5931"/>
                    <a:pt x="141" y="8864"/>
                  </a:cubicBezTo>
                  <a:cubicBezTo>
                    <a:pt x="1" y="9003"/>
                    <a:pt x="214" y="9191"/>
                    <a:pt x="390" y="9191"/>
                  </a:cubicBezTo>
                  <a:cubicBezTo>
                    <a:pt x="466" y="9191"/>
                    <a:pt x="536" y="9156"/>
                    <a:pt x="567" y="9064"/>
                  </a:cubicBezTo>
                  <a:cubicBezTo>
                    <a:pt x="2547" y="6232"/>
                    <a:pt x="4326" y="3325"/>
                    <a:pt x="6105" y="392"/>
                  </a:cubicBezTo>
                  <a:cubicBezTo>
                    <a:pt x="6177" y="177"/>
                    <a:pt x="5979" y="0"/>
                    <a:pt x="57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8"/>
            <p:cNvSpPr/>
            <p:nvPr/>
          </p:nvSpPr>
          <p:spPr>
            <a:xfrm>
              <a:off x="10249525" y="1105225"/>
              <a:ext cx="130975" cy="211800"/>
            </a:xfrm>
            <a:custGeom>
              <a:rect b="b" l="l" r="r" t="t"/>
              <a:pathLst>
                <a:path extrusionOk="0" h="8472" w="5239">
                  <a:moveTo>
                    <a:pt x="5238" y="1"/>
                  </a:moveTo>
                  <a:lnTo>
                    <a:pt x="1466" y="6101"/>
                  </a:lnTo>
                  <a:lnTo>
                    <a:pt x="1466" y="6101"/>
                  </a:lnTo>
                  <a:cubicBezTo>
                    <a:pt x="2796" y="4100"/>
                    <a:pt x="4064" y="2088"/>
                    <a:pt x="5238" y="1"/>
                  </a:cubicBezTo>
                  <a:close/>
                  <a:moveTo>
                    <a:pt x="1466" y="6101"/>
                  </a:moveTo>
                  <a:cubicBezTo>
                    <a:pt x="1263" y="6407"/>
                    <a:pt x="1058" y="6713"/>
                    <a:pt x="852" y="7018"/>
                  </a:cubicBezTo>
                  <a:cubicBezTo>
                    <a:pt x="527" y="7519"/>
                    <a:pt x="226" y="7945"/>
                    <a:pt x="0" y="8472"/>
                  </a:cubicBezTo>
                  <a:lnTo>
                    <a:pt x="1466" y="6101"/>
                  </a:ln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8"/>
            <p:cNvSpPr/>
            <p:nvPr/>
          </p:nvSpPr>
          <p:spPr>
            <a:xfrm>
              <a:off x="10241025" y="1099025"/>
              <a:ext cx="147775" cy="223975"/>
            </a:xfrm>
            <a:custGeom>
              <a:rect b="b" l="l" r="r" t="t"/>
              <a:pathLst>
                <a:path extrusionOk="0" h="8959" w="5911">
                  <a:moveTo>
                    <a:pt x="5617" y="1"/>
                  </a:moveTo>
                  <a:cubicBezTo>
                    <a:pt x="5529" y="1"/>
                    <a:pt x="5430" y="45"/>
                    <a:pt x="5353" y="148"/>
                  </a:cubicBezTo>
                  <a:cubicBezTo>
                    <a:pt x="4526" y="1627"/>
                    <a:pt x="3699" y="2980"/>
                    <a:pt x="2746" y="4434"/>
                  </a:cubicBezTo>
                  <a:cubicBezTo>
                    <a:pt x="2345" y="5161"/>
                    <a:pt x="1919" y="5787"/>
                    <a:pt x="1393" y="6514"/>
                  </a:cubicBezTo>
                  <a:cubicBezTo>
                    <a:pt x="967" y="7141"/>
                    <a:pt x="466" y="7893"/>
                    <a:pt x="140" y="8620"/>
                  </a:cubicBezTo>
                  <a:cubicBezTo>
                    <a:pt x="1" y="8759"/>
                    <a:pt x="151" y="8958"/>
                    <a:pt x="332" y="8958"/>
                  </a:cubicBezTo>
                  <a:cubicBezTo>
                    <a:pt x="411" y="8958"/>
                    <a:pt x="497" y="8920"/>
                    <a:pt x="566" y="8820"/>
                  </a:cubicBezTo>
                  <a:cubicBezTo>
                    <a:pt x="967" y="8093"/>
                    <a:pt x="1393" y="7467"/>
                    <a:pt x="1919" y="6740"/>
                  </a:cubicBezTo>
                  <a:cubicBezTo>
                    <a:pt x="2345" y="6113"/>
                    <a:pt x="2746" y="5386"/>
                    <a:pt x="3273" y="4760"/>
                  </a:cubicBezTo>
                  <a:cubicBezTo>
                    <a:pt x="4100" y="3281"/>
                    <a:pt x="4952" y="1828"/>
                    <a:pt x="5779" y="374"/>
                  </a:cubicBezTo>
                  <a:cubicBezTo>
                    <a:pt x="5910" y="160"/>
                    <a:pt x="5783" y="1"/>
                    <a:pt x="56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8"/>
            <p:cNvSpPr/>
            <p:nvPr/>
          </p:nvSpPr>
          <p:spPr>
            <a:xfrm>
              <a:off x="10289000" y="1142200"/>
              <a:ext cx="125325" cy="190500"/>
            </a:xfrm>
            <a:custGeom>
              <a:rect b="b" l="l" r="r" t="t"/>
              <a:pathLst>
                <a:path extrusionOk="0" h="7620" w="5013">
                  <a:moveTo>
                    <a:pt x="5013" y="0"/>
                  </a:moveTo>
                  <a:lnTo>
                    <a:pt x="0" y="7619"/>
                  </a:lnTo>
                  <a:cubicBezTo>
                    <a:pt x="1780" y="5113"/>
                    <a:pt x="3434" y="2607"/>
                    <a:pt x="5013" y="0"/>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8"/>
            <p:cNvSpPr/>
            <p:nvPr/>
          </p:nvSpPr>
          <p:spPr>
            <a:xfrm>
              <a:off x="10279925" y="1135550"/>
              <a:ext cx="143025" cy="201675"/>
            </a:xfrm>
            <a:custGeom>
              <a:rect b="b" l="l" r="r" t="t"/>
              <a:pathLst>
                <a:path extrusionOk="0" h="8067" w="5721">
                  <a:moveTo>
                    <a:pt x="5437" y="0"/>
                  </a:moveTo>
                  <a:cubicBezTo>
                    <a:pt x="5348" y="0"/>
                    <a:pt x="5247" y="49"/>
                    <a:pt x="5175" y="166"/>
                  </a:cubicBezTo>
                  <a:cubicBezTo>
                    <a:pt x="3596" y="2773"/>
                    <a:pt x="1917" y="5279"/>
                    <a:pt x="163" y="7685"/>
                  </a:cubicBezTo>
                  <a:cubicBezTo>
                    <a:pt x="0" y="7902"/>
                    <a:pt x="176" y="8066"/>
                    <a:pt x="362" y="8066"/>
                  </a:cubicBezTo>
                  <a:cubicBezTo>
                    <a:pt x="434" y="8066"/>
                    <a:pt x="508" y="8042"/>
                    <a:pt x="564" y="7986"/>
                  </a:cubicBezTo>
                  <a:cubicBezTo>
                    <a:pt x="2343" y="5580"/>
                    <a:pt x="4022" y="2973"/>
                    <a:pt x="5576" y="367"/>
                  </a:cubicBezTo>
                  <a:cubicBezTo>
                    <a:pt x="5721" y="157"/>
                    <a:pt x="5597" y="0"/>
                    <a:pt x="54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8"/>
            <p:cNvSpPr/>
            <p:nvPr/>
          </p:nvSpPr>
          <p:spPr>
            <a:xfrm>
              <a:off x="10377975" y="1199200"/>
              <a:ext cx="49525" cy="68325"/>
            </a:xfrm>
            <a:custGeom>
              <a:rect b="b" l="l" r="r" t="t"/>
              <a:pathLst>
                <a:path extrusionOk="0" h="2733" w="1981">
                  <a:moveTo>
                    <a:pt x="1980" y="1"/>
                  </a:moveTo>
                  <a:lnTo>
                    <a:pt x="0" y="2733"/>
                  </a:lnTo>
                  <a:cubicBezTo>
                    <a:pt x="627" y="1881"/>
                    <a:pt x="1353" y="953"/>
                    <a:pt x="1980" y="1"/>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8"/>
            <p:cNvSpPr/>
            <p:nvPr/>
          </p:nvSpPr>
          <p:spPr>
            <a:xfrm>
              <a:off x="10369825" y="1193550"/>
              <a:ext cx="66175" cy="80875"/>
            </a:xfrm>
            <a:custGeom>
              <a:rect b="b" l="l" r="r" t="t"/>
              <a:pathLst>
                <a:path extrusionOk="0" h="3235" w="2647">
                  <a:moveTo>
                    <a:pt x="2311" y="0"/>
                  </a:moveTo>
                  <a:cubicBezTo>
                    <a:pt x="2232" y="0"/>
                    <a:pt x="2148" y="36"/>
                    <a:pt x="2080" y="127"/>
                  </a:cubicBezTo>
                  <a:cubicBezTo>
                    <a:pt x="1454" y="1079"/>
                    <a:pt x="827" y="1906"/>
                    <a:pt x="101" y="2859"/>
                  </a:cubicBezTo>
                  <a:cubicBezTo>
                    <a:pt x="0" y="2959"/>
                    <a:pt x="0" y="3059"/>
                    <a:pt x="101" y="3159"/>
                  </a:cubicBezTo>
                  <a:cubicBezTo>
                    <a:pt x="151" y="3209"/>
                    <a:pt x="232" y="3235"/>
                    <a:pt x="301" y="3235"/>
                  </a:cubicBezTo>
                  <a:cubicBezTo>
                    <a:pt x="370" y="3235"/>
                    <a:pt x="426" y="3209"/>
                    <a:pt x="426" y="3159"/>
                  </a:cubicBezTo>
                  <a:cubicBezTo>
                    <a:pt x="1153" y="2332"/>
                    <a:pt x="1880" y="1280"/>
                    <a:pt x="2507" y="352"/>
                  </a:cubicBezTo>
                  <a:cubicBezTo>
                    <a:pt x="2647" y="195"/>
                    <a:pt x="2493" y="0"/>
                    <a:pt x="23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8"/>
            <p:cNvSpPr/>
            <p:nvPr/>
          </p:nvSpPr>
          <p:spPr>
            <a:xfrm>
              <a:off x="10202525" y="1050725"/>
              <a:ext cx="13175" cy="28825"/>
            </a:xfrm>
            <a:custGeom>
              <a:rect b="b" l="l" r="r" t="t"/>
              <a:pathLst>
                <a:path extrusionOk="0" h="1153" w="527">
                  <a:moveTo>
                    <a:pt x="527" y="0"/>
                  </a:moveTo>
                  <a:lnTo>
                    <a:pt x="527" y="0"/>
                  </a:lnTo>
                  <a:cubicBezTo>
                    <a:pt x="494" y="69"/>
                    <a:pt x="465" y="135"/>
                    <a:pt x="436" y="198"/>
                  </a:cubicBezTo>
                  <a:lnTo>
                    <a:pt x="436" y="198"/>
                  </a:lnTo>
                  <a:lnTo>
                    <a:pt x="527" y="0"/>
                  </a:lnTo>
                  <a:close/>
                  <a:moveTo>
                    <a:pt x="436" y="198"/>
                  </a:moveTo>
                  <a:lnTo>
                    <a:pt x="1" y="1153"/>
                  </a:lnTo>
                  <a:cubicBezTo>
                    <a:pt x="190" y="796"/>
                    <a:pt x="291" y="527"/>
                    <a:pt x="436" y="198"/>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8"/>
            <p:cNvSpPr/>
            <p:nvPr/>
          </p:nvSpPr>
          <p:spPr>
            <a:xfrm>
              <a:off x="10195000" y="1045700"/>
              <a:ext cx="28850" cy="38875"/>
            </a:xfrm>
            <a:custGeom>
              <a:rect b="b" l="l" r="r" t="t"/>
              <a:pathLst>
                <a:path extrusionOk="0" h="1555" w="1154">
                  <a:moveTo>
                    <a:pt x="928" y="1"/>
                  </a:moveTo>
                  <a:cubicBezTo>
                    <a:pt x="828" y="1"/>
                    <a:pt x="728" y="1"/>
                    <a:pt x="627" y="101"/>
                  </a:cubicBezTo>
                  <a:cubicBezTo>
                    <a:pt x="427" y="502"/>
                    <a:pt x="201" y="828"/>
                    <a:pt x="101" y="1128"/>
                  </a:cubicBezTo>
                  <a:cubicBezTo>
                    <a:pt x="1" y="1254"/>
                    <a:pt x="1" y="1454"/>
                    <a:pt x="101" y="1554"/>
                  </a:cubicBezTo>
                  <a:cubicBezTo>
                    <a:pt x="302" y="1554"/>
                    <a:pt x="427" y="1554"/>
                    <a:pt x="527" y="1454"/>
                  </a:cubicBezTo>
                  <a:cubicBezTo>
                    <a:pt x="728" y="1028"/>
                    <a:pt x="928" y="727"/>
                    <a:pt x="1053" y="402"/>
                  </a:cubicBezTo>
                  <a:cubicBezTo>
                    <a:pt x="1154" y="301"/>
                    <a:pt x="1154" y="101"/>
                    <a:pt x="9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8"/>
            <p:cNvSpPr/>
            <p:nvPr/>
          </p:nvSpPr>
          <p:spPr>
            <a:xfrm>
              <a:off x="10098525" y="1136550"/>
              <a:ext cx="20700" cy="39500"/>
            </a:xfrm>
            <a:custGeom>
              <a:rect b="b" l="l" r="r" t="t"/>
              <a:pathLst>
                <a:path extrusionOk="0" h="1580" w="828">
                  <a:moveTo>
                    <a:pt x="827" y="1"/>
                  </a:moveTo>
                  <a:lnTo>
                    <a:pt x="0" y="1580"/>
                  </a:lnTo>
                  <a:cubicBezTo>
                    <a:pt x="301" y="1053"/>
                    <a:pt x="627" y="527"/>
                    <a:pt x="827" y="1"/>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8"/>
            <p:cNvSpPr/>
            <p:nvPr/>
          </p:nvSpPr>
          <p:spPr>
            <a:xfrm>
              <a:off x="10090375" y="1129675"/>
              <a:ext cx="36975" cy="52425"/>
            </a:xfrm>
            <a:custGeom>
              <a:rect b="b" l="l" r="r" t="t"/>
              <a:pathLst>
                <a:path extrusionOk="0" h="2097" w="1479">
                  <a:moveTo>
                    <a:pt x="1116" y="0"/>
                  </a:moveTo>
                  <a:cubicBezTo>
                    <a:pt x="1053" y="0"/>
                    <a:pt x="1003" y="25"/>
                    <a:pt x="953" y="75"/>
                  </a:cubicBezTo>
                  <a:cubicBezTo>
                    <a:pt x="627" y="602"/>
                    <a:pt x="426" y="1228"/>
                    <a:pt x="101" y="1754"/>
                  </a:cubicBezTo>
                  <a:cubicBezTo>
                    <a:pt x="0" y="1855"/>
                    <a:pt x="101" y="1955"/>
                    <a:pt x="226" y="2055"/>
                  </a:cubicBezTo>
                  <a:cubicBezTo>
                    <a:pt x="255" y="2085"/>
                    <a:pt x="285" y="2097"/>
                    <a:pt x="314" y="2097"/>
                  </a:cubicBezTo>
                  <a:cubicBezTo>
                    <a:pt x="385" y="2097"/>
                    <a:pt x="456" y="2026"/>
                    <a:pt x="527" y="1955"/>
                  </a:cubicBezTo>
                  <a:cubicBezTo>
                    <a:pt x="852" y="1429"/>
                    <a:pt x="1153" y="902"/>
                    <a:pt x="1479" y="401"/>
                  </a:cubicBezTo>
                  <a:cubicBezTo>
                    <a:pt x="1479" y="276"/>
                    <a:pt x="1479" y="75"/>
                    <a:pt x="1354" y="75"/>
                  </a:cubicBezTo>
                  <a:cubicBezTo>
                    <a:pt x="1253" y="25"/>
                    <a:pt x="1178" y="0"/>
                    <a:pt x="11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8"/>
            <p:cNvSpPr/>
            <p:nvPr/>
          </p:nvSpPr>
          <p:spPr>
            <a:xfrm>
              <a:off x="10278350" y="1100225"/>
              <a:ext cx="28825" cy="55150"/>
            </a:xfrm>
            <a:custGeom>
              <a:rect b="b" l="l" r="r" t="t"/>
              <a:pathLst>
                <a:path extrusionOk="0" h="2206" w="1153">
                  <a:moveTo>
                    <a:pt x="1153" y="0"/>
                  </a:moveTo>
                  <a:lnTo>
                    <a:pt x="1153" y="0"/>
                  </a:lnTo>
                  <a:cubicBezTo>
                    <a:pt x="905" y="424"/>
                    <a:pt x="699" y="847"/>
                    <a:pt x="486" y="1276"/>
                  </a:cubicBezTo>
                  <a:lnTo>
                    <a:pt x="486" y="1276"/>
                  </a:lnTo>
                  <a:lnTo>
                    <a:pt x="1153" y="0"/>
                  </a:lnTo>
                  <a:close/>
                  <a:moveTo>
                    <a:pt x="486" y="1276"/>
                  </a:moveTo>
                  <a:lnTo>
                    <a:pt x="0" y="2206"/>
                  </a:lnTo>
                  <a:cubicBezTo>
                    <a:pt x="178" y="1892"/>
                    <a:pt x="334" y="1582"/>
                    <a:pt x="486" y="1276"/>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8"/>
            <p:cNvSpPr/>
            <p:nvPr/>
          </p:nvSpPr>
          <p:spPr>
            <a:xfrm>
              <a:off x="10269825" y="1093700"/>
              <a:ext cx="46050" cy="67350"/>
            </a:xfrm>
            <a:custGeom>
              <a:rect b="b" l="l" r="r" t="t"/>
              <a:pathLst>
                <a:path extrusionOk="0" h="2694" w="1842">
                  <a:moveTo>
                    <a:pt x="1503" y="1"/>
                  </a:moveTo>
                  <a:cubicBezTo>
                    <a:pt x="1415" y="1"/>
                    <a:pt x="1328" y="48"/>
                    <a:pt x="1294" y="161"/>
                  </a:cubicBezTo>
                  <a:cubicBezTo>
                    <a:pt x="867" y="888"/>
                    <a:pt x="441" y="1614"/>
                    <a:pt x="141" y="2341"/>
                  </a:cubicBezTo>
                  <a:cubicBezTo>
                    <a:pt x="0" y="2499"/>
                    <a:pt x="154" y="2693"/>
                    <a:pt x="337" y="2693"/>
                  </a:cubicBezTo>
                  <a:cubicBezTo>
                    <a:pt x="415" y="2693"/>
                    <a:pt x="499" y="2657"/>
                    <a:pt x="567" y="2567"/>
                  </a:cubicBezTo>
                  <a:cubicBezTo>
                    <a:pt x="968" y="1840"/>
                    <a:pt x="1294" y="1088"/>
                    <a:pt x="1695" y="361"/>
                  </a:cubicBezTo>
                  <a:cubicBezTo>
                    <a:pt x="1842" y="165"/>
                    <a:pt x="1669" y="1"/>
                    <a:pt x="15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8"/>
            <p:cNvSpPr/>
            <p:nvPr/>
          </p:nvSpPr>
          <p:spPr>
            <a:xfrm>
              <a:off x="10346625" y="1191700"/>
              <a:ext cx="7550" cy="15675"/>
            </a:xfrm>
            <a:custGeom>
              <a:rect b="b" l="l" r="r" t="t"/>
              <a:pathLst>
                <a:path extrusionOk="0" h="627" w="302">
                  <a:moveTo>
                    <a:pt x="302" y="0"/>
                  </a:moveTo>
                  <a:lnTo>
                    <a:pt x="302" y="0"/>
                  </a:lnTo>
                  <a:cubicBezTo>
                    <a:pt x="252" y="100"/>
                    <a:pt x="201" y="207"/>
                    <a:pt x="151" y="314"/>
                  </a:cubicBezTo>
                  <a:lnTo>
                    <a:pt x="302" y="0"/>
                  </a:lnTo>
                  <a:close/>
                  <a:moveTo>
                    <a:pt x="151" y="314"/>
                  </a:moveTo>
                  <a:lnTo>
                    <a:pt x="1" y="627"/>
                  </a:lnTo>
                  <a:cubicBezTo>
                    <a:pt x="51" y="527"/>
                    <a:pt x="101" y="420"/>
                    <a:pt x="151" y="314"/>
                  </a:cubicBezTo>
                  <a:close/>
                </a:path>
              </a:pathLst>
            </a:custGeom>
            <a:solidFill>
              <a:srgbClr val="F467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8"/>
            <p:cNvSpPr/>
            <p:nvPr/>
          </p:nvSpPr>
          <p:spPr>
            <a:xfrm>
              <a:off x="10338500" y="1184575"/>
              <a:ext cx="23825" cy="30325"/>
            </a:xfrm>
            <a:custGeom>
              <a:rect b="b" l="l" r="r" t="t"/>
              <a:pathLst>
                <a:path extrusionOk="0" h="1213" w="953">
                  <a:moveTo>
                    <a:pt x="617" y="1"/>
                  </a:moveTo>
                  <a:cubicBezTo>
                    <a:pt x="541" y="1"/>
                    <a:pt x="484" y="56"/>
                    <a:pt x="426" y="185"/>
                  </a:cubicBezTo>
                  <a:cubicBezTo>
                    <a:pt x="326" y="385"/>
                    <a:pt x="201" y="586"/>
                    <a:pt x="0" y="812"/>
                  </a:cubicBezTo>
                  <a:cubicBezTo>
                    <a:pt x="0" y="912"/>
                    <a:pt x="0" y="1112"/>
                    <a:pt x="100" y="1213"/>
                  </a:cubicBezTo>
                  <a:cubicBezTo>
                    <a:pt x="201" y="1213"/>
                    <a:pt x="426" y="1213"/>
                    <a:pt x="526" y="1112"/>
                  </a:cubicBezTo>
                  <a:cubicBezTo>
                    <a:pt x="627" y="812"/>
                    <a:pt x="727" y="586"/>
                    <a:pt x="827" y="385"/>
                  </a:cubicBezTo>
                  <a:cubicBezTo>
                    <a:pt x="953" y="285"/>
                    <a:pt x="953" y="85"/>
                    <a:pt x="827" y="85"/>
                  </a:cubicBezTo>
                  <a:cubicBezTo>
                    <a:pt x="742" y="31"/>
                    <a:pt x="674" y="1"/>
                    <a:pt x="6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1" name="Google Shape;1021;p48"/>
          <p:cNvSpPr/>
          <p:nvPr/>
        </p:nvSpPr>
        <p:spPr>
          <a:xfrm>
            <a:off x="3655800" y="3831601"/>
            <a:ext cx="1832405" cy="244805"/>
          </a:xfrm>
          <a:custGeom>
            <a:rect b="b" l="l" r="r" t="t"/>
            <a:pathLst>
              <a:path extrusionOk="0" h="7463" w="55866">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2" name="Google Shape;1022;p48"/>
          <p:cNvGrpSpPr/>
          <p:nvPr/>
        </p:nvGrpSpPr>
        <p:grpSpPr>
          <a:xfrm rot="8100000">
            <a:off x="6704003" y="-124478"/>
            <a:ext cx="1385917" cy="2699994"/>
            <a:chOff x="409722" y="233833"/>
            <a:chExt cx="1385931" cy="2700020"/>
          </a:xfrm>
        </p:grpSpPr>
        <p:grpSp>
          <p:nvGrpSpPr>
            <p:cNvPr id="1023" name="Google Shape;1023;p48"/>
            <p:cNvGrpSpPr/>
            <p:nvPr/>
          </p:nvGrpSpPr>
          <p:grpSpPr>
            <a:xfrm flipH="1" rot="-617154">
              <a:off x="575967" y="402323"/>
              <a:ext cx="1053440" cy="2450002"/>
              <a:chOff x="3817855" y="1437512"/>
              <a:chExt cx="541146" cy="1128254"/>
            </a:xfrm>
          </p:grpSpPr>
          <p:sp>
            <p:nvSpPr>
              <p:cNvPr id="1024" name="Google Shape;1024;p48"/>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8"/>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6" name="Google Shape;1026;p48"/>
            <p:cNvSpPr/>
            <p:nvPr/>
          </p:nvSpPr>
          <p:spPr>
            <a:xfrm>
              <a:off x="1424458" y="233833"/>
              <a:ext cx="142800" cy="14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 name="Google Shape;1027;p48"/>
          <p:cNvGrpSpPr/>
          <p:nvPr/>
        </p:nvGrpSpPr>
        <p:grpSpPr>
          <a:xfrm rot="-2972274">
            <a:off x="796320" y="2522791"/>
            <a:ext cx="1386048" cy="2678158"/>
            <a:chOff x="409722" y="255923"/>
            <a:chExt cx="1385931" cy="2677930"/>
          </a:xfrm>
        </p:grpSpPr>
        <p:grpSp>
          <p:nvGrpSpPr>
            <p:cNvPr id="1028" name="Google Shape;1028;p48"/>
            <p:cNvGrpSpPr/>
            <p:nvPr/>
          </p:nvGrpSpPr>
          <p:grpSpPr>
            <a:xfrm flipH="1" rot="-617154">
              <a:off x="575967" y="402323"/>
              <a:ext cx="1053440" cy="2450002"/>
              <a:chOff x="3817855" y="1437512"/>
              <a:chExt cx="541146" cy="1128254"/>
            </a:xfrm>
          </p:grpSpPr>
          <p:sp>
            <p:nvSpPr>
              <p:cNvPr id="1029" name="Google Shape;1029;p48"/>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8"/>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1" name="Google Shape;1031;p48"/>
            <p:cNvSpPr/>
            <p:nvPr/>
          </p:nvSpPr>
          <p:spPr>
            <a:xfrm>
              <a:off x="1432804" y="255923"/>
              <a:ext cx="142800" cy="14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48"/>
          <p:cNvGrpSpPr/>
          <p:nvPr/>
        </p:nvGrpSpPr>
        <p:grpSpPr>
          <a:xfrm>
            <a:off x="6347613" y="3651990"/>
            <a:ext cx="1697226" cy="604018"/>
            <a:chOff x="-5302450" y="3084350"/>
            <a:chExt cx="1519450" cy="540750"/>
          </a:xfrm>
        </p:grpSpPr>
        <p:sp>
          <p:nvSpPr>
            <p:cNvPr id="1033" name="Google Shape;1033;p48"/>
            <p:cNvSpPr/>
            <p:nvPr/>
          </p:nvSpPr>
          <p:spPr>
            <a:xfrm>
              <a:off x="-4388300" y="3084350"/>
              <a:ext cx="584625" cy="269450"/>
            </a:xfrm>
            <a:custGeom>
              <a:rect b="b" l="l" r="r" t="t"/>
              <a:pathLst>
                <a:path extrusionOk="0" h="10778" w="23385">
                  <a:moveTo>
                    <a:pt x="4286" y="1"/>
                  </a:moveTo>
                  <a:cubicBezTo>
                    <a:pt x="3334" y="1"/>
                    <a:pt x="2281" y="326"/>
                    <a:pt x="1454" y="953"/>
                  </a:cubicBezTo>
                  <a:cubicBezTo>
                    <a:pt x="1028" y="1254"/>
                    <a:pt x="627" y="1680"/>
                    <a:pt x="402" y="2206"/>
                  </a:cubicBezTo>
                  <a:cubicBezTo>
                    <a:pt x="101" y="2732"/>
                    <a:pt x="1" y="3259"/>
                    <a:pt x="1" y="3885"/>
                  </a:cubicBezTo>
                  <a:cubicBezTo>
                    <a:pt x="1" y="4612"/>
                    <a:pt x="201" y="5339"/>
                    <a:pt x="527" y="6166"/>
                  </a:cubicBezTo>
                  <a:lnTo>
                    <a:pt x="2181" y="5339"/>
                  </a:lnTo>
                  <a:cubicBezTo>
                    <a:pt x="1981" y="4712"/>
                    <a:pt x="1880" y="4286"/>
                    <a:pt x="1880" y="3885"/>
                  </a:cubicBezTo>
                  <a:cubicBezTo>
                    <a:pt x="1880" y="3559"/>
                    <a:pt x="1880" y="3259"/>
                    <a:pt x="2081" y="3033"/>
                  </a:cubicBezTo>
                  <a:cubicBezTo>
                    <a:pt x="2181" y="2632"/>
                    <a:pt x="2507" y="2407"/>
                    <a:pt x="2908" y="2206"/>
                  </a:cubicBezTo>
                  <a:cubicBezTo>
                    <a:pt x="3334" y="1880"/>
                    <a:pt x="3860" y="1780"/>
                    <a:pt x="4286" y="1780"/>
                  </a:cubicBezTo>
                  <a:cubicBezTo>
                    <a:pt x="4788" y="1780"/>
                    <a:pt x="5214" y="1880"/>
                    <a:pt x="5540" y="2106"/>
                  </a:cubicBezTo>
                  <a:cubicBezTo>
                    <a:pt x="5640" y="2206"/>
                    <a:pt x="5740" y="2206"/>
                    <a:pt x="5941" y="2306"/>
                  </a:cubicBezTo>
                  <a:cubicBezTo>
                    <a:pt x="7194" y="2933"/>
                    <a:pt x="11379" y="5138"/>
                    <a:pt x="15139" y="7018"/>
                  </a:cubicBezTo>
                  <a:cubicBezTo>
                    <a:pt x="18998" y="8998"/>
                    <a:pt x="22557" y="10778"/>
                    <a:pt x="22557" y="10778"/>
                  </a:cubicBezTo>
                  <a:lnTo>
                    <a:pt x="23384" y="9098"/>
                  </a:lnTo>
                  <a:cubicBezTo>
                    <a:pt x="23384" y="9098"/>
                    <a:pt x="23184" y="8998"/>
                    <a:pt x="22758" y="8772"/>
                  </a:cubicBezTo>
                  <a:cubicBezTo>
                    <a:pt x="21078" y="7945"/>
                    <a:pt x="17119" y="5965"/>
                    <a:pt x="13459" y="4086"/>
                  </a:cubicBezTo>
                  <a:cubicBezTo>
                    <a:pt x="11680" y="3133"/>
                    <a:pt x="9926" y="2306"/>
                    <a:pt x="8672" y="1680"/>
                  </a:cubicBezTo>
                  <a:cubicBezTo>
                    <a:pt x="7920" y="1379"/>
                    <a:pt x="7419" y="1053"/>
                    <a:pt x="7093" y="853"/>
                  </a:cubicBezTo>
                  <a:cubicBezTo>
                    <a:pt x="6893" y="752"/>
                    <a:pt x="6667" y="627"/>
                    <a:pt x="6567" y="627"/>
                  </a:cubicBezTo>
                  <a:cubicBezTo>
                    <a:pt x="6567" y="527"/>
                    <a:pt x="6467" y="527"/>
                    <a:pt x="6467" y="527"/>
                  </a:cubicBezTo>
                  <a:cubicBezTo>
                    <a:pt x="5840" y="126"/>
                    <a:pt x="5013" y="1"/>
                    <a:pt x="4286" y="1"/>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8"/>
            <p:cNvSpPr/>
            <p:nvPr/>
          </p:nvSpPr>
          <p:spPr>
            <a:xfrm>
              <a:off x="-5302450" y="3142000"/>
              <a:ext cx="509425" cy="211800"/>
            </a:xfrm>
            <a:custGeom>
              <a:rect b="b" l="l" r="r" t="t"/>
              <a:pathLst>
                <a:path extrusionOk="0" h="8472" w="20377">
                  <a:moveTo>
                    <a:pt x="4286" y="0"/>
                  </a:moveTo>
                  <a:cubicBezTo>
                    <a:pt x="3358" y="0"/>
                    <a:pt x="2306" y="326"/>
                    <a:pt x="1479" y="953"/>
                  </a:cubicBezTo>
                  <a:cubicBezTo>
                    <a:pt x="1053" y="1253"/>
                    <a:pt x="627" y="1679"/>
                    <a:pt x="426" y="2206"/>
                  </a:cubicBezTo>
                  <a:cubicBezTo>
                    <a:pt x="125" y="2707"/>
                    <a:pt x="0" y="3233"/>
                    <a:pt x="0" y="3860"/>
                  </a:cubicBezTo>
                  <a:cubicBezTo>
                    <a:pt x="0" y="4587"/>
                    <a:pt x="226" y="5339"/>
                    <a:pt x="526" y="6166"/>
                  </a:cubicBezTo>
                  <a:lnTo>
                    <a:pt x="2206" y="5339"/>
                  </a:lnTo>
                  <a:cubicBezTo>
                    <a:pt x="2005" y="4812"/>
                    <a:pt x="1880" y="4286"/>
                    <a:pt x="1880" y="3860"/>
                  </a:cubicBezTo>
                  <a:cubicBezTo>
                    <a:pt x="1880" y="3559"/>
                    <a:pt x="2005" y="3233"/>
                    <a:pt x="2105" y="3033"/>
                  </a:cubicBezTo>
                  <a:cubicBezTo>
                    <a:pt x="2206" y="2707"/>
                    <a:pt x="2506" y="2406"/>
                    <a:pt x="2932" y="2206"/>
                  </a:cubicBezTo>
                  <a:cubicBezTo>
                    <a:pt x="3358" y="1980"/>
                    <a:pt x="3885" y="1880"/>
                    <a:pt x="4286" y="1880"/>
                  </a:cubicBezTo>
                  <a:cubicBezTo>
                    <a:pt x="4812" y="1880"/>
                    <a:pt x="5238" y="1980"/>
                    <a:pt x="5539" y="2081"/>
                  </a:cubicBezTo>
                  <a:lnTo>
                    <a:pt x="5539" y="2206"/>
                  </a:lnTo>
                  <a:cubicBezTo>
                    <a:pt x="5639" y="2206"/>
                    <a:pt x="5764" y="2306"/>
                    <a:pt x="5865" y="2306"/>
                  </a:cubicBezTo>
                  <a:cubicBezTo>
                    <a:pt x="6491" y="2607"/>
                    <a:pt x="7519" y="3133"/>
                    <a:pt x="8897" y="3760"/>
                  </a:cubicBezTo>
                  <a:cubicBezTo>
                    <a:pt x="13058" y="5639"/>
                    <a:pt x="19649" y="8472"/>
                    <a:pt x="19649" y="8472"/>
                  </a:cubicBezTo>
                  <a:lnTo>
                    <a:pt x="20376" y="6792"/>
                  </a:lnTo>
                  <a:cubicBezTo>
                    <a:pt x="20376" y="6792"/>
                    <a:pt x="20176" y="6692"/>
                    <a:pt x="19750" y="6592"/>
                  </a:cubicBezTo>
                  <a:cubicBezTo>
                    <a:pt x="18496" y="5965"/>
                    <a:pt x="15163" y="4487"/>
                    <a:pt x="12231" y="3133"/>
                  </a:cubicBezTo>
                  <a:cubicBezTo>
                    <a:pt x="10777" y="2507"/>
                    <a:pt x="9298" y="1880"/>
                    <a:pt x="8271" y="1354"/>
                  </a:cubicBezTo>
                  <a:cubicBezTo>
                    <a:pt x="7744" y="1153"/>
                    <a:pt x="7218" y="953"/>
                    <a:pt x="6892" y="727"/>
                  </a:cubicBezTo>
                  <a:cubicBezTo>
                    <a:pt x="6792" y="727"/>
                    <a:pt x="6692" y="627"/>
                    <a:pt x="6592" y="627"/>
                  </a:cubicBezTo>
                  <a:lnTo>
                    <a:pt x="6491" y="527"/>
                  </a:lnTo>
                  <a:cubicBezTo>
                    <a:pt x="5865" y="101"/>
                    <a:pt x="5138" y="0"/>
                    <a:pt x="4286" y="0"/>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8"/>
            <p:cNvSpPr/>
            <p:nvPr/>
          </p:nvSpPr>
          <p:spPr>
            <a:xfrm>
              <a:off x="-4832525" y="3193825"/>
              <a:ext cx="451775" cy="409275"/>
            </a:xfrm>
            <a:custGeom>
              <a:rect b="b" l="l" r="r" t="t"/>
              <a:pathLst>
                <a:path extrusionOk="0" h="16371" w="18071">
                  <a:moveTo>
                    <a:pt x="9043" y="0"/>
                  </a:moveTo>
                  <a:cubicBezTo>
                    <a:pt x="8405" y="0"/>
                    <a:pt x="7759" y="76"/>
                    <a:pt x="7118" y="233"/>
                  </a:cubicBezTo>
                  <a:cubicBezTo>
                    <a:pt x="2732" y="1386"/>
                    <a:pt x="0" y="5872"/>
                    <a:pt x="1153" y="10258"/>
                  </a:cubicBezTo>
                  <a:cubicBezTo>
                    <a:pt x="2121" y="13942"/>
                    <a:pt x="5371" y="16371"/>
                    <a:pt x="8985" y="16371"/>
                  </a:cubicBezTo>
                  <a:cubicBezTo>
                    <a:pt x="9674" y="16371"/>
                    <a:pt x="10376" y="16282"/>
                    <a:pt x="11078" y="16098"/>
                  </a:cubicBezTo>
                  <a:cubicBezTo>
                    <a:pt x="15464" y="14945"/>
                    <a:pt x="18070" y="10559"/>
                    <a:pt x="17043" y="6173"/>
                  </a:cubicBezTo>
                  <a:cubicBezTo>
                    <a:pt x="16062" y="2443"/>
                    <a:pt x="12671" y="0"/>
                    <a:pt x="90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8"/>
            <p:cNvSpPr/>
            <p:nvPr/>
          </p:nvSpPr>
          <p:spPr>
            <a:xfrm>
              <a:off x="-4803700" y="3447750"/>
              <a:ext cx="25" cy="2550"/>
            </a:xfrm>
            <a:custGeom>
              <a:rect b="b" l="l" r="r" t="t"/>
              <a:pathLst>
                <a:path extrusionOk="0" h="102" w="1">
                  <a:moveTo>
                    <a:pt x="0" y="1"/>
                  </a:moveTo>
                  <a:lnTo>
                    <a:pt x="0" y="101"/>
                  </a:lnTo>
                  <a:lnTo>
                    <a:pt x="0" y="1"/>
                  </a:lnTo>
                  <a:close/>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8"/>
            <p:cNvSpPr/>
            <p:nvPr/>
          </p:nvSpPr>
          <p:spPr>
            <a:xfrm>
              <a:off x="-4808725" y="3197125"/>
              <a:ext cx="287000" cy="284500"/>
            </a:xfrm>
            <a:custGeom>
              <a:rect b="b" l="l" r="r" t="t"/>
              <a:pathLst>
                <a:path extrusionOk="0" h="11380" w="11480">
                  <a:moveTo>
                    <a:pt x="9299" y="1"/>
                  </a:moveTo>
                  <a:lnTo>
                    <a:pt x="1" y="9274"/>
                  </a:lnTo>
                  <a:cubicBezTo>
                    <a:pt x="101" y="9500"/>
                    <a:pt x="101" y="9800"/>
                    <a:pt x="201" y="10026"/>
                  </a:cubicBezTo>
                  <a:lnTo>
                    <a:pt x="201" y="10126"/>
                  </a:lnTo>
                  <a:cubicBezTo>
                    <a:pt x="301" y="10527"/>
                    <a:pt x="527" y="10953"/>
                    <a:pt x="627" y="11379"/>
                  </a:cubicBezTo>
                  <a:cubicBezTo>
                    <a:pt x="4286" y="7720"/>
                    <a:pt x="7820" y="4161"/>
                    <a:pt x="11479" y="627"/>
                  </a:cubicBezTo>
                  <a:cubicBezTo>
                    <a:pt x="10752" y="302"/>
                    <a:pt x="10026" y="101"/>
                    <a:pt x="92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8"/>
            <p:cNvSpPr/>
            <p:nvPr/>
          </p:nvSpPr>
          <p:spPr>
            <a:xfrm>
              <a:off x="-4777400" y="3228450"/>
              <a:ext cx="352150" cy="349650"/>
            </a:xfrm>
            <a:custGeom>
              <a:rect b="b" l="l" r="r" t="t"/>
              <a:pathLst>
                <a:path extrusionOk="0" h="13986" w="14086">
                  <a:moveTo>
                    <a:pt x="11279" y="1"/>
                  </a:moveTo>
                  <a:lnTo>
                    <a:pt x="1" y="11279"/>
                  </a:lnTo>
                  <a:cubicBezTo>
                    <a:pt x="828" y="12407"/>
                    <a:pt x="1880" y="13359"/>
                    <a:pt x="3033" y="13986"/>
                  </a:cubicBezTo>
                  <a:lnTo>
                    <a:pt x="14086" y="3008"/>
                  </a:lnTo>
                  <a:cubicBezTo>
                    <a:pt x="13459" y="1755"/>
                    <a:pt x="12532" y="728"/>
                    <a:pt x="112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8"/>
            <p:cNvSpPr/>
            <p:nvPr/>
          </p:nvSpPr>
          <p:spPr>
            <a:xfrm>
              <a:off x="-4237300" y="3179650"/>
              <a:ext cx="451800" cy="409300"/>
            </a:xfrm>
            <a:custGeom>
              <a:rect b="b" l="l" r="r" t="t"/>
              <a:pathLst>
                <a:path extrusionOk="0" h="16372" w="18072">
                  <a:moveTo>
                    <a:pt x="9118" y="1"/>
                  </a:moveTo>
                  <a:cubicBezTo>
                    <a:pt x="8425" y="1"/>
                    <a:pt x="7720" y="89"/>
                    <a:pt x="7018" y="274"/>
                  </a:cubicBezTo>
                  <a:cubicBezTo>
                    <a:pt x="2632" y="1427"/>
                    <a:pt x="1" y="5813"/>
                    <a:pt x="1154" y="10199"/>
                  </a:cubicBezTo>
                  <a:cubicBezTo>
                    <a:pt x="2049" y="13929"/>
                    <a:pt x="5427" y="16372"/>
                    <a:pt x="9115" y="16372"/>
                  </a:cubicBezTo>
                  <a:cubicBezTo>
                    <a:pt x="9764" y="16372"/>
                    <a:pt x="10422" y="16296"/>
                    <a:pt x="11079" y="16138"/>
                  </a:cubicBezTo>
                  <a:cubicBezTo>
                    <a:pt x="15465" y="14986"/>
                    <a:pt x="18071" y="10499"/>
                    <a:pt x="16918" y="6113"/>
                  </a:cubicBezTo>
                  <a:cubicBezTo>
                    <a:pt x="16055" y="2430"/>
                    <a:pt x="12752" y="1"/>
                    <a:pt x="91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8"/>
            <p:cNvSpPr/>
            <p:nvPr/>
          </p:nvSpPr>
          <p:spPr>
            <a:xfrm>
              <a:off x="-4832525" y="3170825"/>
              <a:ext cx="454275" cy="454275"/>
            </a:xfrm>
            <a:custGeom>
              <a:rect b="b" l="l" r="r" t="t"/>
              <a:pathLst>
                <a:path extrusionOk="0" h="18171" w="18171">
                  <a:moveTo>
                    <a:pt x="9098" y="1880"/>
                  </a:moveTo>
                  <a:cubicBezTo>
                    <a:pt x="10652" y="1880"/>
                    <a:pt x="12231" y="2406"/>
                    <a:pt x="13484" y="3334"/>
                  </a:cubicBezTo>
                  <a:cubicBezTo>
                    <a:pt x="14737" y="4286"/>
                    <a:pt x="15664" y="5639"/>
                    <a:pt x="16090" y="7319"/>
                  </a:cubicBezTo>
                  <a:cubicBezTo>
                    <a:pt x="16291" y="7945"/>
                    <a:pt x="16291" y="8572"/>
                    <a:pt x="16291" y="9073"/>
                  </a:cubicBezTo>
                  <a:cubicBezTo>
                    <a:pt x="16291" y="10752"/>
                    <a:pt x="15790" y="12331"/>
                    <a:pt x="14837" y="13459"/>
                  </a:cubicBezTo>
                  <a:cubicBezTo>
                    <a:pt x="13910" y="14712"/>
                    <a:pt x="12532" y="15664"/>
                    <a:pt x="10877" y="16090"/>
                  </a:cubicBezTo>
                  <a:cubicBezTo>
                    <a:pt x="10251" y="16291"/>
                    <a:pt x="9724" y="16391"/>
                    <a:pt x="9098" y="16391"/>
                  </a:cubicBezTo>
                  <a:cubicBezTo>
                    <a:pt x="7419" y="16391"/>
                    <a:pt x="5965" y="15765"/>
                    <a:pt x="4712" y="14837"/>
                  </a:cubicBezTo>
                  <a:cubicBezTo>
                    <a:pt x="3459" y="13885"/>
                    <a:pt x="2506" y="12532"/>
                    <a:pt x="2105" y="10852"/>
                  </a:cubicBezTo>
                  <a:cubicBezTo>
                    <a:pt x="1880" y="10326"/>
                    <a:pt x="1880" y="9699"/>
                    <a:pt x="1880" y="9073"/>
                  </a:cubicBezTo>
                  <a:cubicBezTo>
                    <a:pt x="1880" y="7519"/>
                    <a:pt x="2406" y="5940"/>
                    <a:pt x="3359" y="4687"/>
                  </a:cubicBezTo>
                  <a:cubicBezTo>
                    <a:pt x="4286" y="3434"/>
                    <a:pt x="5639" y="2506"/>
                    <a:pt x="7318" y="2080"/>
                  </a:cubicBezTo>
                  <a:cubicBezTo>
                    <a:pt x="7945" y="1980"/>
                    <a:pt x="8471" y="1880"/>
                    <a:pt x="9098" y="1880"/>
                  </a:cubicBezTo>
                  <a:close/>
                  <a:moveTo>
                    <a:pt x="9098" y="0"/>
                  </a:moveTo>
                  <a:cubicBezTo>
                    <a:pt x="8371" y="0"/>
                    <a:pt x="7644" y="100"/>
                    <a:pt x="6792" y="301"/>
                  </a:cubicBezTo>
                  <a:cubicBezTo>
                    <a:pt x="4812" y="827"/>
                    <a:pt x="3033" y="1980"/>
                    <a:pt x="1880" y="3559"/>
                  </a:cubicBezTo>
                  <a:cubicBezTo>
                    <a:pt x="627" y="5113"/>
                    <a:pt x="0" y="7093"/>
                    <a:pt x="0" y="9073"/>
                  </a:cubicBezTo>
                  <a:cubicBezTo>
                    <a:pt x="0" y="9825"/>
                    <a:pt x="125" y="10652"/>
                    <a:pt x="326" y="11379"/>
                  </a:cubicBezTo>
                  <a:cubicBezTo>
                    <a:pt x="852" y="13359"/>
                    <a:pt x="2005" y="15138"/>
                    <a:pt x="3559" y="16291"/>
                  </a:cubicBezTo>
                  <a:cubicBezTo>
                    <a:pt x="5138" y="17544"/>
                    <a:pt x="7018" y="18171"/>
                    <a:pt x="9098" y="18171"/>
                  </a:cubicBezTo>
                  <a:cubicBezTo>
                    <a:pt x="9825" y="18171"/>
                    <a:pt x="10552" y="18070"/>
                    <a:pt x="11404" y="17970"/>
                  </a:cubicBezTo>
                  <a:cubicBezTo>
                    <a:pt x="13384" y="17444"/>
                    <a:pt x="15163" y="16191"/>
                    <a:pt x="16291" y="14612"/>
                  </a:cubicBezTo>
                  <a:cubicBezTo>
                    <a:pt x="17544" y="13058"/>
                    <a:pt x="18171" y="11178"/>
                    <a:pt x="18171" y="9073"/>
                  </a:cubicBezTo>
                  <a:cubicBezTo>
                    <a:pt x="18171" y="8346"/>
                    <a:pt x="18070" y="7619"/>
                    <a:pt x="17870" y="6892"/>
                  </a:cubicBezTo>
                  <a:cubicBezTo>
                    <a:pt x="17344" y="4812"/>
                    <a:pt x="16191" y="3133"/>
                    <a:pt x="14637" y="1880"/>
                  </a:cubicBezTo>
                  <a:cubicBezTo>
                    <a:pt x="13058" y="727"/>
                    <a:pt x="11078" y="0"/>
                    <a:pt x="9098" y="0"/>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8"/>
            <p:cNvSpPr/>
            <p:nvPr/>
          </p:nvSpPr>
          <p:spPr>
            <a:xfrm>
              <a:off x="-4208475" y="3434600"/>
              <a:ext cx="5675" cy="18200"/>
            </a:xfrm>
            <a:custGeom>
              <a:rect b="b" l="l" r="r" t="t"/>
              <a:pathLst>
                <a:path extrusionOk="0" h="728" w="227">
                  <a:moveTo>
                    <a:pt x="226" y="727"/>
                  </a:moveTo>
                  <a:lnTo>
                    <a:pt x="226" y="727"/>
                  </a:lnTo>
                  <a:lnTo>
                    <a:pt x="226" y="727"/>
                  </a:lnTo>
                  <a:close/>
                  <a:moveTo>
                    <a:pt x="226" y="727"/>
                  </a:moveTo>
                  <a:lnTo>
                    <a:pt x="226" y="727"/>
                  </a:lnTo>
                  <a:lnTo>
                    <a:pt x="226" y="727"/>
                  </a:lnTo>
                  <a:close/>
                  <a:moveTo>
                    <a:pt x="226" y="727"/>
                  </a:moveTo>
                  <a:lnTo>
                    <a:pt x="226" y="727"/>
                  </a:lnTo>
                  <a:lnTo>
                    <a:pt x="226" y="727"/>
                  </a:lnTo>
                  <a:close/>
                  <a:moveTo>
                    <a:pt x="226" y="727"/>
                  </a:moveTo>
                  <a:lnTo>
                    <a:pt x="226" y="727"/>
                  </a:lnTo>
                  <a:lnTo>
                    <a:pt x="226" y="727"/>
                  </a:lnTo>
                  <a:close/>
                  <a:moveTo>
                    <a:pt x="226" y="627"/>
                  </a:moveTo>
                  <a:lnTo>
                    <a:pt x="226" y="627"/>
                  </a:lnTo>
                  <a:lnTo>
                    <a:pt x="226" y="627"/>
                  </a:lnTo>
                  <a:close/>
                  <a:moveTo>
                    <a:pt x="226" y="627"/>
                  </a:moveTo>
                  <a:lnTo>
                    <a:pt x="226" y="627"/>
                  </a:lnTo>
                  <a:lnTo>
                    <a:pt x="226" y="627"/>
                  </a:lnTo>
                  <a:close/>
                  <a:moveTo>
                    <a:pt x="226" y="627"/>
                  </a:moveTo>
                  <a:lnTo>
                    <a:pt x="226" y="627"/>
                  </a:lnTo>
                  <a:lnTo>
                    <a:pt x="226" y="627"/>
                  </a:lnTo>
                  <a:close/>
                  <a:moveTo>
                    <a:pt x="101" y="627"/>
                  </a:moveTo>
                  <a:lnTo>
                    <a:pt x="226" y="627"/>
                  </a:lnTo>
                  <a:lnTo>
                    <a:pt x="101" y="627"/>
                  </a:lnTo>
                  <a:close/>
                  <a:moveTo>
                    <a:pt x="101" y="627"/>
                  </a:moveTo>
                  <a:lnTo>
                    <a:pt x="101" y="627"/>
                  </a:lnTo>
                  <a:lnTo>
                    <a:pt x="101" y="627"/>
                  </a:lnTo>
                  <a:close/>
                  <a:moveTo>
                    <a:pt x="1" y="101"/>
                  </a:moveTo>
                  <a:cubicBezTo>
                    <a:pt x="1" y="301"/>
                    <a:pt x="101" y="402"/>
                    <a:pt x="101" y="627"/>
                  </a:cubicBezTo>
                  <a:cubicBezTo>
                    <a:pt x="101" y="402"/>
                    <a:pt x="1" y="301"/>
                    <a:pt x="1" y="101"/>
                  </a:cubicBezTo>
                  <a:close/>
                  <a:moveTo>
                    <a:pt x="1" y="101"/>
                  </a:moveTo>
                  <a:lnTo>
                    <a:pt x="1" y="101"/>
                  </a:lnTo>
                  <a:lnTo>
                    <a:pt x="1" y="101"/>
                  </a:lnTo>
                  <a:close/>
                  <a:moveTo>
                    <a:pt x="1" y="101"/>
                  </a:moveTo>
                  <a:lnTo>
                    <a:pt x="1" y="101"/>
                  </a:lnTo>
                  <a:lnTo>
                    <a:pt x="1" y="101"/>
                  </a:lnTo>
                  <a:close/>
                  <a:moveTo>
                    <a:pt x="1" y="101"/>
                  </a:moveTo>
                  <a:lnTo>
                    <a:pt x="1" y="101"/>
                  </a:lnTo>
                  <a:lnTo>
                    <a:pt x="1" y="101"/>
                  </a:lnTo>
                  <a:close/>
                  <a:moveTo>
                    <a:pt x="1" y="1"/>
                  </a:moveTo>
                  <a:lnTo>
                    <a:pt x="1" y="1"/>
                  </a:lnTo>
                  <a:lnTo>
                    <a:pt x="1" y="1"/>
                  </a:lnTo>
                  <a:close/>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8"/>
            <p:cNvSpPr/>
            <p:nvPr/>
          </p:nvSpPr>
          <p:spPr>
            <a:xfrm>
              <a:off x="-4210975" y="3183975"/>
              <a:ext cx="308300" cy="307675"/>
            </a:xfrm>
            <a:custGeom>
              <a:rect b="b" l="l" r="r" t="t"/>
              <a:pathLst>
                <a:path extrusionOk="0" h="12307" w="12332">
                  <a:moveTo>
                    <a:pt x="9499" y="0"/>
                  </a:moveTo>
                  <a:cubicBezTo>
                    <a:pt x="6266" y="3133"/>
                    <a:pt x="3133" y="6366"/>
                    <a:pt x="0" y="9499"/>
                  </a:cubicBezTo>
                  <a:cubicBezTo>
                    <a:pt x="0" y="9700"/>
                    <a:pt x="0" y="9800"/>
                    <a:pt x="101" y="10026"/>
                  </a:cubicBezTo>
                  <a:lnTo>
                    <a:pt x="101" y="10126"/>
                  </a:lnTo>
                  <a:cubicBezTo>
                    <a:pt x="101" y="10326"/>
                    <a:pt x="201" y="10427"/>
                    <a:pt x="201" y="10652"/>
                  </a:cubicBezTo>
                  <a:lnTo>
                    <a:pt x="326" y="10652"/>
                  </a:lnTo>
                  <a:lnTo>
                    <a:pt x="326" y="10752"/>
                  </a:lnTo>
                  <a:cubicBezTo>
                    <a:pt x="527" y="11279"/>
                    <a:pt x="727" y="11805"/>
                    <a:pt x="1053" y="12306"/>
                  </a:cubicBezTo>
                  <a:lnTo>
                    <a:pt x="12331" y="1028"/>
                  </a:lnTo>
                  <a:cubicBezTo>
                    <a:pt x="11379" y="527"/>
                    <a:pt x="10452" y="201"/>
                    <a:pt x="94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8"/>
            <p:cNvSpPr/>
            <p:nvPr/>
          </p:nvSpPr>
          <p:spPr>
            <a:xfrm>
              <a:off x="-4166500" y="3228450"/>
              <a:ext cx="331500" cy="331500"/>
            </a:xfrm>
            <a:custGeom>
              <a:rect b="b" l="l" r="r" t="t"/>
              <a:pathLst>
                <a:path extrusionOk="0" h="13260" w="13260">
                  <a:moveTo>
                    <a:pt x="11480" y="1"/>
                  </a:moveTo>
                  <a:lnTo>
                    <a:pt x="1" y="11480"/>
                  </a:lnTo>
                  <a:cubicBezTo>
                    <a:pt x="627" y="12207"/>
                    <a:pt x="1254" y="12733"/>
                    <a:pt x="1981" y="13259"/>
                  </a:cubicBezTo>
                  <a:lnTo>
                    <a:pt x="13259" y="1981"/>
                  </a:lnTo>
                  <a:cubicBezTo>
                    <a:pt x="12733" y="1254"/>
                    <a:pt x="12206" y="628"/>
                    <a:pt x="114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8"/>
            <p:cNvSpPr/>
            <p:nvPr/>
          </p:nvSpPr>
          <p:spPr>
            <a:xfrm>
              <a:off x="-4239800" y="3157650"/>
              <a:ext cx="456800" cy="454300"/>
            </a:xfrm>
            <a:custGeom>
              <a:rect b="b" l="l" r="r" t="t"/>
              <a:pathLst>
                <a:path extrusionOk="0" h="18172" w="18272">
                  <a:moveTo>
                    <a:pt x="9199" y="1780"/>
                  </a:moveTo>
                  <a:cubicBezTo>
                    <a:pt x="10752" y="1780"/>
                    <a:pt x="12331" y="2407"/>
                    <a:pt x="13585" y="3334"/>
                  </a:cubicBezTo>
                  <a:cubicBezTo>
                    <a:pt x="14838" y="4287"/>
                    <a:pt x="15765" y="5640"/>
                    <a:pt x="16191" y="7319"/>
                  </a:cubicBezTo>
                  <a:cubicBezTo>
                    <a:pt x="16291" y="7846"/>
                    <a:pt x="16392" y="8472"/>
                    <a:pt x="16392" y="9099"/>
                  </a:cubicBezTo>
                  <a:cubicBezTo>
                    <a:pt x="16392" y="10653"/>
                    <a:pt x="15890" y="12232"/>
                    <a:pt x="14938" y="13485"/>
                  </a:cubicBezTo>
                  <a:cubicBezTo>
                    <a:pt x="13885" y="14738"/>
                    <a:pt x="12532" y="15665"/>
                    <a:pt x="10978" y="16091"/>
                  </a:cubicBezTo>
                  <a:cubicBezTo>
                    <a:pt x="10351" y="16191"/>
                    <a:pt x="9725" y="16292"/>
                    <a:pt x="9199" y="16292"/>
                  </a:cubicBezTo>
                  <a:cubicBezTo>
                    <a:pt x="7519" y="16292"/>
                    <a:pt x="5965" y="15765"/>
                    <a:pt x="4712" y="14838"/>
                  </a:cubicBezTo>
                  <a:cubicBezTo>
                    <a:pt x="3459" y="13886"/>
                    <a:pt x="2507" y="12532"/>
                    <a:pt x="2106" y="10853"/>
                  </a:cubicBezTo>
                  <a:cubicBezTo>
                    <a:pt x="1980" y="10226"/>
                    <a:pt x="1880" y="9600"/>
                    <a:pt x="1880" y="9099"/>
                  </a:cubicBezTo>
                  <a:cubicBezTo>
                    <a:pt x="1880" y="7419"/>
                    <a:pt x="2407" y="5840"/>
                    <a:pt x="3459" y="4587"/>
                  </a:cubicBezTo>
                  <a:cubicBezTo>
                    <a:pt x="4387" y="3460"/>
                    <a:pt x="5740" y="2507"/>
                    <a:pt x="7319" y="1981"/>
                  </a:cubicBezTo>
                  <a:cubicBezTo>
                    <a:pt x="7945" y="1881"/>
                    <a:pt x="8572" y="1780"/>
                    <a:pt x="9199" y="1780"/>
                  </a:cubicBezTo>
                  <a:close/>
                  <a:moveTo>
                    <a:pt x="9199" y="1"/>
                  </a:moveTo>
                  <a:cubicBezTo>
                    <a:pt x="8372" y="1"/>
                    <a:pt x="7620" y="1"/>
                    <a:pt x="6893" y="201"/>
                  </a:cubicBezTo>
                  <a:cubicBezTo>
                    <a:pt x="4813" y="728"/>
                    <a:pt x="3133" y="1981"/>
                    <a:pt x="1880" y="3560"/>
                  </a:cubicBezTo>
                  <a:cubicBezTo>
                    <a:pt x="727" y="5114"/>
                    <a:pt x="1" y="6993"/>
                    <a:pt x="1" y="9099"/>
                  </a:cubicBezTo>
                  <a:cubicBezTo>
                    <a:pt x="1" y="9825"/>
                    <a:pt x="101" y="10552"/>
                    <a:pt x="326" y="11279"/>
                  </a:cubicBezTo>
                  <a:cubicBezTo>
                    <a:pt x="853" y="13359"/>
                    <a:pt x="2106" y="15039"/>
                    <a:pt x="3660" y="16292"/>
                  </a:cubicBezTo>
                  <a:cubicBezTo>
                    <a:pt x="5239" y="17445"/>
                    <a:pt x="7118" y="18171"/>
                    <a:pt x="9199" y="18171"/>
                  </a:cubicBezTo>
                  <a:cubicBezTo>
                    <a:pt x="9925" y="18171"/>
                    <a:pt x="10652" y="18071"/>
                    <a:pt x="11379" y="17871"/>
                  </a:cubicBezTo>
                  <a:cubicBezTo>
                    <a:pt x="13484" y="17344"/>
                    <a:pt x="15138" y="16191"/>
                    <a:pt x="16392" y="14612"/>
                  </a:cubicBezTo>
                  <a:cubicBezTo>
                    <a:pt x="17544" y="13059"/>
                    <a:pt x="18271" y="11079"/>
                    <a:pt x="18271" y="9099"/>
                  </a:cubicBezTo>
                  <a:cubicBezTo>
                    <a:pt x="18271" y="8347"/>
                    <a:pt x="18171" y="7520"/>
                    <a:pt x="17971" y="6793"/>
                  </a:cubicBezTo>
                  <a:cubicBezTo>
                    <a:pt x="17444" y="4713"/>
                    <a:pt x="16291" y="3033"/>
                    <a:pt x="14737" y="1881"/>
                  </a:cubicBezTo>
                  <a:cubicBezTo>
                    <a:pt x="13159" y="627"/>
                    <a:pt x="11179" y="1"/>
                    <a:pt x="9199" y="1"/>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8"/>
            <p:cNvSpPr/>
            <p:nvPr/>
          </p:nvSpPr>
          <p:spPr>
            <a:xfrm>
              <a:off x="-4427775" y="3254150"/>
              <a:ext cx="237500" cy="112175"/>
            </a:xfrm>
            <a:custGeom>
              <a:rect b="b" l="l" r="r" t="t"/>
              <a:pathLst>
                <a:path extrusionOk="0" h="4487" w="9500">
                  <a:moveTo>
                    <a:pt x="4813" y="1"/>
                  </a:moveTo>
                  <a:cubicBezTo>
                    <a:pt x="4387" y="1"/>
                    <a:pt x="4086" y="1"/>
                    <a:pt x="3660" y="101"/>
                  </a:cubicBezTo>
                  <a:cubicBezTo>
                    <a:pt x="2607" y="427"/>
                    <a:pt x="1780" y="953"/>
                    <a:pt x="1154" y="1680"/>
                  </a:cubicBezTo>
                  <a:cubicBezTo>
                    <a:pt x="527" y="2407"/>
                    <a:pt x="101" y="3234"/>
                    <a:pt x="1" y="4286"/>
                  </a:cubicBezTo>
                  <a:lnTo>
                    <a:pt x="1880" y="4487"/>
                  </a:lnTo>
                  <a:cubicBezTo>
                    <a:pt x="1880" y="3860"/>
                    <a:pt x="2206" y="3359"/>
                    <a:pt x="2607" y="2933"/>
                  </a:cubicBezTo>
                  <a:cubicBezTo>
                    <a:pt x="2933" y="2407"/>
                    <a:pt x="3459" y="2106"/>
                    <a:pt x="4086" y="1980"/>
                  </a:cubicBezTo>
                  <a:cubicBezTo>
                    <a:pt x="4387" y="1880"/>
                    <a:pt x="4612" y="1880"/>
                    <a:pt x="4813" y="1880"/>
                  </a:cubicBezTo>
                  <a:cubicBezTo>
                    <a:pt x="5540" y="1880"/>
                    <a:pt x="6166" y="2106"/>
                    <a:pt x="6692" y="2507"/>
                  </a:cubicBezTo>
                  <a:cubicBezTo>
                    <a:pt x="7219" y="2833"/>
                    <a:pt x="7520" y="3459"/>
                    <a:pt x="7745" y="4086"/>
                  </a:cubicBezTo>
                  <a:lnTo>
                    <a:pt x="9499" y="3660"/>
                  </a:lnTo>
                  <a:cubicBezTo>
                    <a:pt x="9299" y="2507"/>
                    <a:pt x="8572" y="1680"/>
                    <a:pt x="7745" y="1053"/>
                  </a:cubicBezTo>
                  <a:cubicBezTo>
                    <a:pt x="6993" y="427"/>
                    <a:pt x="5966" y="1"/>
                    <a:pt x="4813" y="1"/>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049" name="Shape 1049"/>
        <p:cNvGrpSpPr/>
        <p:nvPr/>
      </p:nvGrpSpPr>
      <p:grpSpPr>
        <a:xfrm>
          <a:off x="0" y="0"/>
          <a:ext cx="0" cy="0"/>
          <a:chOff x="0" y="0"/>
          <a:chExt cx="0" cy="0"/>
        </a:xfrm>
      </p:grpSpPr>
      <p:sp>
        <p:nvSpPr>
          <p:cNvPr id="1050" name="Google Shape;1050;p49"/>
          <p:cNvSpPr txBox="1"/>
          <p:nvPr>
            <p:ph type="ctrTitle"/>
          </p:nvPr>
        </p:nvSpPr>
        <p:spPr>
          <a:xfrm>
            <a:off x="349025" y="406050"/>
            <a:ext cx="5340000" cy="129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7700"/>
              <a:t>THANKS!</a:t>
            </a:r>
            <a:endParaRPr sz="7700"/>
          </a:p>
        </p:txBody>
      </p:sp>
      <p:sp>
        <p:nvSpPr>
          <p:cNvPr id="1051" name="Google Shape;1051;p49"/>
          <p:cNvSpPr/>
          <p:nvPr/>
        </p:nvSpPr>
        <p:spPr>
          <a:xfrm>
            <a:off x="3737471" y="3592044"/>
            <a:ext cx="8933" cy="3970"/>
          </a:xfrm>
          <a:custGeom>
            <a:rect b="b" l="l" r="r" t="t"/>
            <a:pathLst>
              <a:path extrusionOk="0" h="164" w="369">
                <a:moveTo>
                  <a:pt x="1" y="0"/>
                </a:moveTo>
                <a:cubicBezTo>
                  <a:pt x="164" y="0"/>
                  <a:pt x="164" y="0"/>
                  <a:pt x="369" y="164"/>
                </a:cubicBezTo>
                <a:lnTo>
                  <a:pt x="369" y="0"/>
                </a:lnTo>
                <a:close/>
              </a:path>
            </a:pathLst>
          </a:custGeom>
          <a:solidFill>
            <a:srgbClr val="BBDE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9"/>
          <p:cNvSpPr/>
          <p:nvPr/>
        </p:nvSpPr>
        <p:spPr>
          <a:xfrm>
            <a:off x="4071957" y="3717705"/>
            <a:ext cx="3970" cy="7941"/>
          </a:xfrm>
          <a:custGeom>
            <a:rect b="b" l="l" r="r" t="t"/>
            <a:pathLst>
              <a:path extrusionOk="0" h="328" w="164">
                <a:moveTo>
                  <a:pt x="164" y="1"/>
                </a:moveTo>
                <a:cubicBezTo>
                  <a:pt x="164" y="164"/>
                  <a:pt x="164" y="328"/>
                  <a:pt x="0" y="328"/>
                </a:cubicBezTo>
                <a:lnTo>
                  <a:pt x="0" y="328"/>
                </a:lnTo>
                <a:cubicBezTo>
                  <a:pt x="164" y="328"/>
                  <a:pt x="164" y="164"/>
                  <a:pt x="164" y="1"/>
                </a:cubicBezTo>
                <a:close/>
              </a:path>
            </a:pathLst>
          </a:custGeom>
          <a:solidFill>
            <a:srgbClr val="6095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9"/>
          <p:cNvSpPr/>
          <p:nvPr/>
        </p:nvSpPr>
        <p:spPr>
          <a:xfrm>
            <a:off x="8374101" y="2829563"/>
            <a:ext cx="16688" cy="109793"/>
          </a:xfrm>
          <a:custGeom>
            <a:rect b="b" l="l" r="r" t="t"/>
            <a:pathLst>
              <a:path extrusionOk="0" h="4579" w="696">
                <a:moveTo>
                  <a:pt x="0" y="0"/>
                </a:moveTo>
                <a:lnTo>
                  <a:pt x="0" y="4088"/>
                </a:lnTo>
                <a:lnTo>
                  <a:pt x="695" y="4578"/>
                </a:lnTo>
                <a:lnTo>
                  <a:pt x="695" y="695"/>
                </a:lnTo>
                <a:lnTo>
                  <a:pt x="0" y="0"/>
                </a:lnTo>
                <a:close/>
              </a:path>
            </a:pathLst>
          </a:custGeom>
          <a:solidFill>
            <a:srgbClr val="0652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9"/>
          <p:cNvSpPr/>
          <p:nvPr/>
        </p:nvSpPr>
        <p:spPr>
          <a:xfrm>
            <a:off x="8190811" y="3404875"/>
            <a:ext cx="3956" cy="86271"/>
          </a:xfrm>
          <a:custGeom>
            <a:rect b="b" l="l" r="r" t="t"/>
            <a:pathLst>
              <a:path extrusionOk="0" h="3598" w="165">
                <a:moveTo>
                  <a:pt x="164" y="0"/>
                </a:moveTo>
                <a:lnTo>
                  <a:pt x="1" y="3597"/>
                </a:lnTo>
                <a:lnTo>
                  <a:pt x="1" y="3597"/>
                </a:lnTo>
                <a:lnTo>
                  <a:pt x="164" y="0"/>
                </a:lnTo>
                <a:lnTo>
                  <a:pt x="164" y="0"/>
                </a:lnTo>
                <a:close/>
                <a:moveTo>
                  <a:pt x="164" y="0"/>
                </a:moveTo>
                <a:lnTo>
                  <a:pt x="164" y="0"/>
                </a:lnTo>
                <a:lnTo>
                  <a:pt x="164" y="0"/>
                </a:lnTo>
                <a:close/>
              </a:path>
            </a:pathLst>
          </a:custGeom>
          <a:solidFill>
            <a:srgbClr val="F7E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9"/>
          <p:cNvSpPr/>
          <p:nvPr/>
        </p:nvSpPr>
        <p:spPr>
          <a:xfrm>
            <a:off x="8292743" y="2997148"/>
            <a:ext cx="24" cy="24"/>
          </a:xfrm>
          <a:custGeom>
            <a:rect b="b" l="l" r="r" t="t"/>
            <a:pathLst>
              <a:path extrusionOk="0" h="1" w="1">
                <a:moveTo>
                  <a:pt x="1" y="1"/>
                </a:moveTo>
                <a:lnTo>
                  <a:pt x="1" y="1"/>
                </a:lnTo>
                <a:lnTo>
                  <a:pt x="1" y="1"/>
                </a:lnTo>
                <a:close/>
                <a:moveTo>
                  <a:pt x="1" y="1"/>
                </a:moveTo>
                <a:lnTo>
                  <a:pt x="1" y="1"/>
                </a:lnTo>
                <a:lnTo>
                  <a:pt x="1" y="1"/>
                </a:lnTo>
                <a:lnTo>
                  <a:pt x="1" y="1"/>
                </a:lnTo>
                <a:close/>
              </a:path>
            </a:pathLst>
          </a:custGeom>
          <a:solidFill>
            <a:srgbClr val="DCDA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9"/>
          <p:cNvSpPr/>
          <p:nvPr/>
        </p:nvSpPr>
        <p:spPr>
          <a:xfrm>
            <a:off x="8153573" y="2993239"/>
            <a:ext cx="143122" cy="109793"/>
          </a:xfrm>
          <a:custGeom>
            <a:rect b="b" l="l" r="r" t="t"/>
            <a:pathLst>
              <a:path extrusionOk="0" h="4579" w="5969">
                <a:moveTo>
                  <a:pt x="4783" y="0"/>
                </a:moveTo>
                <a:cubicBezTo>
                  <a:pt x="3066" y="1186"/>
                  <a:pt x="1554" y="2535"/>
                  <a:pt x="1" y="3720"/>
                </a:cubicBezTo>
                <a:cubicBezTo>
                  <a:pt x="328" y="4088"/>
                  <a:pt x="859" y="4251"/>
                  <a:pt x="1186" y="4578"/>
                </a:cubicBezTo>
                <a:cubicBezTo>
                  <a:pt x="2739" y="3393"/>
                  <a:pt x="4415" y="2044"/>
                  <a:pt x="5968" y="818"/>
                </a:cubicBezTo>
                <a:cubicBezTo>
                  <a:pt x="5968" y="491"/>
                  <a:pt x="5968" y="327"/>
                  <a:pt x="5805" y="164"/>
                </a:cubicBezTo>
                <a:cubicBezTo>
                  <a:pt x="5641" y="0"/>
                  <a:pt x="5437" y="0"/>
                  <a:pt x="5273" y="0"/>
                </a:cubicBezTo>
                <a:close/>
              </a:path>
            </a:pathLst>
          </a:custGeom>
          <a:solidFill>
            <a:srgbClr val="B8D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9"/>
          <p:cNvSpPr/>
          <p:nvPr/>
        </p:nvSpPr>
        <p:spPr>
          <a:xfrm>
            <a:off x="7884056" y="3291194"/>
            <a:ext cx="12756" cy="45102"/>
          </a:xfrm>
          <a:custGeom>
            <a:rect b="b" l="l" r="r" t="t"/>
            <a:pathLst>
              <a:path extrusionOk="0" h="1881" w="532">
                <a:moveTo>
                  <a:pt x="327" y="164"/>
                </a:moveTo>
                <a:cubicBezTo>
                  <a:pt x="532" y="491"/>
                  <a:pt x="164" y="1185"/>
                  <a:pt x="0" y="1880"/>
                </a:cubicBezTo>
                <a:lnTo>
                  <a:pt x="0" y="1880"/>
                </a:lnTo>
                <a:cubicBezTo>
                  <a:pt x="164" y="1185"/>
                  <a:pt x="532" y="491"/>
                  <a:pt x="327" y="164"/>
                </a:cubicBezTo>
                <a:close/>
                <a:moveTo>
                  <a:pt x="327" y="0"/>
                </a:moveTo>
                <a:lnTo>
                  <a:pt x="327" y="164"/>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9"/>
          <p:cNvSpPr/>
          <p:nvPr/>
        </p:nvSpPr>
        <p:spPr>
          <a:xfrm>
            <a:off x="7884056" y="3274529"/>
            <a:ext cx="41169" cy="61766"/>
          </a:xfrm>
          <a:custGeom>
            <a:rect b="b" l="l" r="r" t="t"/>
            <a:pathLst>
              <a:path extrusionOk="0" h="2576" w="1717">
                <a:moveTo>
                  <a:pt x="1186" y="0"/>
                </a:moveTo>
                <a:cubicBezTo>
                  <a:pt x="859" y="164"/>
                  <a:pt x="532" y="327"/>
                  <a:pt x="327" y="695"/>
                </a:cubicBezTo>
                <a:lnTo>
                  <a:pt x="327" y="859"/>
                </a:lnTo>
                <a:cubicBezTo>
                  <a:pt x="532" y="1186"/>
                  <a:pt x="164" y="1880"/>
                  <a:pt x="0" y="2575"/>
                </a:cubicBezTo>
                <a:cubicBezTo>
                  <a:pt x="532" y="2044"/>
                  <a:pt x="1022" y="1717"/>
                  <a:pt x="1717" y="1186"/>
                </a:cubicBezTo>
                <a:cubicBezTo>
                  <a:pt x="1349" y="859"/>
                  <a:pt x="1186" y="327"/>
                  <a:pt x="1186" y="0"/>
                </a:cubicBezTo>
                <a:close/>
              </a:path>
            </a:pathLst>
          </a:custGeom>
          <a:solidFill>
            <a:srgbClr val="B8D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9"/>
          <p:cNvSpPr/>
          <p:nvPr/>
        </p:nvSpPr>
        <p:spPr>
          <a:xfrm>
            <a:off x="8259413" y="3148091"/>
            <a:ext cx="24529" cy="16688"/>
          </a:xfrm>
          <a:custGeom>
            <a:rect b="b" l="l" r="r" t="t"/>
            <a:pathLst>
              <a:path extrusionOk="0" h="696" w="1023">
                <a:moveTo>
                  <a:pt x="1" y="0"/>
                </a:moveTo>
                <a:lnTo>
                  <a:pt x="1" y="0"/>
                </a:lnTo>
                <a:cubicBezTo>
                  <a:pt x="205" y="327"/>
                  <a:pt x="532" y="491"/>
                  <a:pt x="1023" y="695"/>
                </a:cubicBezTo>
                <a:lnTo>
                  <a:pt x="1023" y="491"/>
                </a:lnTo>
                <a:cubicBezTo>
                  <a:pt x="532" y="491"/>
                  <a:pt x="369" y="327"/>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9"/>
          <p:cNvSpPr/>
          <p:nvPr/>
        </p:nvSpPr>
        <p:spPr>
          <a:xfrm>
            <a:off x="7945800" y="3397035"/>
            <a:ext cx="32370" cy="12756"/>
          </a:xfrm>
          <a:custGeom>
            <a:rect b="b" l="l" r="r" t="t"/>
            <a:pathLst>
              <a:path extrusionOk="0" h="532" w="1350">
                <a:moveTo>
                  <a:pt x="1349" y="0"/>
                </a:moveTo>
                <a:cubicBezTo>
                  <a:pt x="1022" y="0"/>
                  <a:pt x="491" y="164"/>
                  <a:pt x="0" y="532"/>
                </a:cubicBezTo>
                <a:lnTo>
                  <a:pt x="0" y="532"/>
                </a:lnTo>
                <a:cubicBezTo>
                  <a:pt x="491" y="164"/>
                  <a:pt x="1022" y="0"/>
                  <a:pt x="13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9"/>
          <p:cNvSpPr/>
          <p:nvPr/>
        </p:nvSpPr>
        <p:spPr>
          <a:xfrm>
            <a:off x="7978147" y="3397035"/>
            <a:ext cx="24" cy="24"/>
          </a:xfrm>
          <a:custGeom>
            <a:rect b="b" l="l" r="r" t="t"/>
            <a:pathLst>
              <a:path extrusionOk="0" h="1" w="1">
                <a:moveTo>
                  <a:pt x="0" y="0"/>
                </a:moveTo>
                <a:lnTo>
                  <a:pt x="0" y="0"/>
                </a:lnTo>
                <a:lnTo>
                  <a:pt x="0" y="0"/>
                </a:lnTo>
                <a:close/>
              </a:path>
            </a:pathLst>
          </a:custGeom>
          <a:solidFill>
            <a:srgbClr val="FFEE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9"/>
          <p:cNvSpPr/>
          <p:nvPr/>
        </p:nvSpPr>
        <p:spPr>
          <a:xfrm>
            <a:off x="7978147" y="3393102"/>
            <a:ext cx="20597" cy="3956"/>
          </a:xfrm>
          <a:custGeom>
            <a:rect b="b" l="l" r="r" t="t"/>
            <a:pathLst>
              <a:path extrusionOk="0" h="165" w="859">
                <a:moveTo>
                  <a:pt x="858" y="164"/>
                </a:moveTo>
                <a:lnTo>
                  <a:pt x="858" y="164"/>
                </a:lnTo>
                <a:lnTo>
                  <a:pt x="858" y="164"/>
                </a:lnTo>
                <a:lnTo>
                  <a:pt x="858" y="164"/>
                </a:lnTo>
                <a:close/>
                <a:moveTo>
                  <a:pt x="491" y="1"/>
                </a:moveTo>
                <a:cubicBezTo>
                  <a:pt x="327" y="1"/>
                  <a:pt x="164" y="164"/>
                  <a:pt x="0" y="164"/>
                </a:cubicBezTo>
                <a:lnTo>
                  <a:pt x="0" y="164"/>
                </a:lnTo>
                <a:cubicBezTo>
                  <a:pt x="164" y="164"/>
                  <a:pt x="327" y="1"/>
                  <a:pt x="491" y="1"/>
                </a:cubicBezTo>
                <a:cubicBezTo>
                  <a:pt x="491" y="1"/>
                  <a:pt x="695" y="164"/>
                  <a:pt x="858" y="164"/>
                </a:cubicBezTo>
                <a:cubicBezTo>
                  <a:pt x="695" y="164"/>
                  <a:pt x="491" y="1"/>
                  <a:pt x="491" y="1"/>
                </a:cubicBezTo>
                <a:close/>
              </a:path>
            </a:pathLst>
          </a:custGeom>
          <a:solidFill>
            <a:srgbClr val="FAE4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9"/>
          <p:cNvSpPr/>
          <p:nvPr/>
        </p:nvSpPr>
        <p:spPr>
          <a:xfrm>
            <a:off x="7945800" y="3372529"/>
            <a:ext cx="68624" cy="37261"/>
          </a:xfrm>
          <a:custGeom>
            <a:rect b="b" l="l" r="r" t="t"/>
            <a:pathLst>
              <a:path extrusionOk="0" h="1554" w="2862">
                <a:moveTo>
                  <a:pt x="1676" y="1"/>
                </a:moveTo>
                <a:cubicBezTo>
                  <a:pt x="1186" y="532"/>
                  <a:pt x="491" y="1022"/>
                  <a:pt x="0" y="1554"/>
                </a:cubicBezTo>
                <a:cubicBezTo>
                  <a:pt x="491" y="1186"/>
                  <a:pt x="1022" y="1022"/>
                  <a:pt x="1349" y="1022"/>
                </a:cubicBezTo>
                <a:cubicBezTo>
                  <a:pt x="1513" y="1022"/>
                  <a:pt x="1676" y="859"/>
                  <a:pt x="1840" y="859"/>
                </a:cubicBezTo>
                <a:cubicBezTo>
                  <a:pt x="1840" y="859"/>
                  <a:pt x="2044" y="1022"/>
                  <a:pt x="2207" y="1022"/>
                </a:cubicBezTo>
                <a:cubicBezTo>
                  <a:pt x="2534" y="859"/>
                  <a:pt x="2698" y="695"/>
                  <a:pt x="2861" y="532"/>
                </a:cubicBezTo>
                <a:cubicBezTo>
                  <a:pt x="2371" y="328"/>
                  <a:pt x="2044" y="164"/>
                  <a:pt x="1676" y="1"/>
                </a:cubicBezTo>
                <a:close/>
              </a:path>
            </a:pathLst>
          </a:custGeom>
          <a:solidFill>
            <a:srgbClr val="B8D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9"/>
          <p:cNvSpPr/>
          <p:nvPr/>
        </p:nvSpPr>
        <p:spPr>
          <a:xfrm>
            <a:off x="8072238" y="3523472"/>
            <a:ext cx="7865" cy="3932"/>
          </a:xfrm>
          <a:custGeom>
            <a:rect b="b" l="l" r="r" t="t"/>
            <a:pathLst>
              <a:path extrusionOk="0" h="164" w="328">
                <a:moveTo>
                  <a:pt x="0" y="164"/>
                </a:moveTo>
                <a:lnTo>
                  <a:pt x="0" y="164"/>
                </a:lnTo>
                <a:lnTo>
                  <a:pt x="0" y="164"/>
                </a:lnTo>
                <a:close/>
                <a:moveTo>
                  <a:pt x="0" y="164"/>
                </a:moveTo>
                <a:lnTo>
                  <a:pt x="0" y="164"/>
                </a:lnTo>
                <a:lnTo>
                  <a:pt x="0" y="164"/>
                </a:lnTo>
                <a:close/>
                <a:moveTo>
                  <a:pt x="0" y="164"/>
                </a:moveTo>
                <a:lnTo>
                  <a:pt x="0" y="164"/>
                </a:lnTo>
                <a:lnTo>
                  <a:pt x="0" y="164"/>
                </a:lnTo>
                <a:close/>
                <a:moveTo>
                  <a:pt x="0" y="164"/>
                </a:moveTo>
                <a:lnTo>
                  <a:pt x="0" y="164"/>
                </a:lnTo>
                <a:lnTo>
                  <a:pt x="0" y="164"/>
                </a:lnTo>
                <a:close/>
                <a:moveTo>
                  <a:pt x="0" y="164"/>
                </a:moveTo>
                <a:lnTo>
                  <a:pt x="0" y="164"/>
                </a:lnTo>
                <a:lnTo>
                  <a:pt x="0" y="164"/>
                </a:lnTo>
                <a:close/>
                <a:moveTo>
                  <a:pt x="0" y="164"/>
                </a:moveTo>
                <a:lnTo>
                  <a:pt x="0" y="164"/>
                </a:lnTo>
                <a:lnTo>
                  <a:pt x="0" y="164"/>
                </a:lnTo>
                <a:close/>
                <a:moveTo>
                  <a:pt x="0" y="164"/>
                </a:moveTo>
                <a:lnTo>
                  <a:pt x="0" y="164"/>
                </a:lnTo>
                <a:lnTo>
                  <a:pt x="0" y="164"/>
                </a:lnTo>
                <a:close/>
                <a:moveTo>
                  <a:pt x="0" y="164"/>
                </a:moveTo>
                <a:lnTo>
                  <a:pt x="0" y="164"/>
                </a:lnTo>
                <a:lnTo>
                  <a:pt x="0" y="164"/>
                </a:lnTo>
                <a:close/>
                <a:moveTo>
                  <a:pt x="0" y="164"/>
                </a:moveTo>
                <a:lnTo>
                  <a:pt x="0" y="164"/>
                </a:lnTo>
                <a:lnTo>
                  <a:pt x="0" y="164"/>
                </a:lnTo>
                <a:close/>
                <a:moveTo>
                  <a:pt x="0" y="164"/>
                </a:moveTo>
                <a:lnTo>
                  <a:pt x="0" y="164"/>
                </a:lnTo>
                <a:lnTo>
                  <a:pt x="0" y="164"/>
                </a:lnTo>
                <a:close/>
                <a:moveTo>
                  <a:pt x="0" y="164"/>
                </a:moveTo>
                <a:lnTo>
                  <a:pt x="0" y="164"/>
                </a:lnTo>
                <a:lnTo>
                  <a:pt x="0" y="164"/>
                </a:lnTo>
                <a:close/>
                <a:moveTo>
                  <a:pt x="0" y="164"/>
                </a:moveTo>
                <a:lnTo>
                  <a:pt x="0" y="164"/>
                </a:lnTo>
                <a:lnTo>
                  <a:pt x="0"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164"/>
                </a:moveTo>
                <a:lnTo>
                  <a:pt x="164" y="164"/>
                </a:lnTo>
                <a:lnTo>
                  <a:pt x="164" y="164"/>
                </a:lnTo>
                <a:close/>
                <a:moveTo>
                  <a:pt x="164" y="0"/>
                </a:moveTo>
                <a:lnTo>
                  <a:pt x="164" y="0"/>
                </a:lnTo>
                <a:lnTo>
                  <a:pt x="164" y="0"/>
                </a:lnTo>
                <a:close/>
                <a:moveTo>
                  <a:pt x="164" y="0"/>
                </a:moveTo>
                <a:lnTo>
                  <a:pt x="164" y="0"/>
                </a:lnTo>
                <a:lnTo>
                  <a:pt x="164" y="0"/>
                </a:lnTo>
                <a:close/>
                <a:moveTo>
                  <a:pt x="164" y="0"/>
                </a:moveTo>
                <a:lnTo>
                  <a:pt x="164" y="0"/>
                </a:lnTo>
                <a:lnTo>
                  <a:pt x="164"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lnTo>
                  <a:pt x="327" y="0"/>
                </a:lnTo>
                <a:close/>
                <a:moveTo>
                  <a:pt x="327" y="0"/>
                </a:moveTo>
                <a:lnTo>
                  <a:pt x="327" y="0"/>
                </a:lnTo>
                <a:close/>
              </a:path>
            </a:pathLst>
          </a:custGeom>
          <a:solidFill>
            <a:srgbClr val="FAE4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9"/>
          <p:cNvSpPr/>
          <p:nvPr/>
        </p:nvSpPr>
        <p:spPr>
          <a:xfrm>
            <a:off x="8194743" y="3404875"/>
            <a:ext cx="24" cy="24"/>
          </a:xfrm>
          <a:custGeom>
            <a:rect b="b" l="l" r="r" t="t"/>
            <a:pathLst>
              <a:path extrusionOk="0" h="1" w="1">
                <a:moveTo>
                  <a:pt x="0" y="0"/>
                </a:moveTo>
                <a:lnTo>
                  <a:pt x="0" y="0"/>
                </a:lnTo>
                <a:lnTo>
                  <a:pt x="0" y="0"/>
                </a:lnTo>
                <a:lnTo>
                  <a:pt x="0" y="0"/>
                </a:lnTo>
                <a:lnTo>
                  <a:pt x="0" y="0"/>
                </a:lnTo>
                <a:close/>
              </a:path>
            </a:pathLst>
          </a:custGeom>
          <a:solidFill>
            <a:srgbClr val="FAF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9"/>
          <p:cNvSpPr/>
          <p:nvPr/>
        </p:nvSpPr>
        <p:spPr>
          <a:xfrm>
            <a:off x="8194743" y="3404875"/>
            <a:ext cx="24" cy="24"/>
          </a:xfrm>
          <a:custGeom>
            <a:rect b="b" l="l" r="r" t="t"/>
            <a:pathLst>
              <a:path extrusionOk="0" h="1" w="1">
                <a:moveTo>
                  <a:pt x="0" y="0"/>
                </a:moveTo>
                <a:lnTo>
                  <a:pt x="0" y="0"/>
                </a:lnTo>
                <a:lnTo>
                  <a:pt x="0" y="0"/>
                </a:lnTo>
                <a:close/>
              </a:path>
            </a:pathLst>
          </a:custGeom>
          <a:solidFill>
            <a:srgbClr val="FAE4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7" name="Google Shape;1067;p49"/>
          <p:cNvGrpSpPr/>
          <p:nvPr/>
        </p:nvGrpSpPr>
        <p:grpSpPr>
          <a:xfrm>
            <a:off x="3524120" y="4307399"/>
            <a:ext cx="6289057" cy="539064"/>
            <a:chOff x="3457434" y="4469778"/>
            <a:chExt cx="6350017" cy="544289"/>
          </a:xfrm>
        </p:grpSpPr>
        <p:sp>
          <p:nvSpPr>
            <p:cNvPr id="1068" name="Google Shape;1068;p49"/>
            <p:cNvSpPr/>
            <p:nvPr/>
          </p:nvSpPr>
          <p:spPr>
            <a:xfrm>
              <a:off x="3457434" y="4667694"/>
              <a:ext cx="1467538" cy="346372"/>
            </a:xfrm>
            <a:custGeom>
              <a:rect b="b" l="l" r="r" t="t"/>
              <a:pathLst>
                <a:path extrusionOk="0" h="14307" w="60617">
                  <a:moveTo>
                    <a:pt x="7848" y="0"/>
                  </a:moveTo>
                  <a:cubicBezTo>
                    <a:pt x="3393" y="0"/>
                    <a:pt x="1" y="3229"/>
                    <a:pt x="1" y="7153"/>
                  </a:cubicBezTo>
                  <a:cubicBezTo>
                    <a:pt x="1" y="11077"/>
                    <a:pt x="3393" y="14306"/>
                    <a:pt x="7848" y="14306"/>
                  </a:cubicBezTo>
                  <a:lnTo>
                    <a:pt x="60617" y="14306"/>
                  </a:lnTo>
                  <a:lnTo>
                    <a:pt x="60617" y="0"/>
                  </a:ln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9"/>
            <p:cNvSpPr/>
            <p:nvPr/>
          </p:nvSpPr>
          <p:spPr>
            <a:xfrm>
              <a:off x="3531662" y="4713209"/>
              <a:ext cx="1393310" cy="255319"/>
            </a:xfrm>
            <a:custGeom>
              <a:rect b="b" l="l" r="r" t="t"/>
              <a:pathLst>
                <a:path extrusionOk="0" h="10546" w="57551">
                  <a:moveTo>
                    <a:pt x="7480" y="0"/>
                  </a:moveTo>
                  <a:cubicBezTo>
                    <a:pt x="3393" y="0"/>
                    <a:pt x="0" y="2371"/>
                    <a:pt x="0" y="5273"/>
                  </a:cubicBezTo>
                  <a:cubicBezTo>
                    <a:pt x="0" y="8175"/>
                    <a:pt x="3393" y="10546"/>
                    <a:pt x="7480" y="10546"/>
                  </a:cubicBezTo>
                  <a:lnTo>
                    <a:pt x="57551" y="10546"/>
                  </a:lnTo>
                  <a:lnTo>
                    <a:pt x="575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9"/>
            <p:cNvSpPr/>
            <p:nvPr/>
          </p:nvSpPr>
          <p:spPr>
            <a:xfrm>
              <a:off x="3531662" y="4750807"/>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9"/>
            <p:cNvSpPr/>
            <p:nvPr/>
          </p:nvSpPr>
          <p:spPr>
            <a:xfrm>
              <a:off x="3598337" y="4741898"/>
              <a:ext cx="1422023" cy="16850"/>
            </a:xfrm>
            <a:custGeom>
              <a:rect b="b" l="l" r="r" t="t"/>
              <a:pathLst>
                <a:path extrusionOk="0" h="696" w="58737">
                  <a:moveTo>
                    <a:pt x="0" y="1"/>
                  </a:moveTo>
                  <a:lnTo>
                    <a:pt x="0" y="696"/>
                  </a:lnTo>
                  <a:lnTo>
                    <a:pt x="58736" y="696"/>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9"/>
            <p:cNvSpPr/>
            <p:nvPr/>
          </p:nvSpPr>
          <p:spPr>
            <a:xfrm>
              <a:off x="3531662" y="4812156"/>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9"/>
            <p:cNvSpPr/>
            <p:nvPr/>
          </p:nvSpPr>
          <p:spPr>
            <a:xfrm>
              <a:off x="3531662" y="4804239"/>
              <a:ext cx="1422023" cy="15858"/>
            </a:xfrm>
            <a:custGeom>
              <a:rect b="b" l="l" r="r" t="t"/>
              <a:pathLst>
                <a:path extrusionOk="0" h="655" w="58737">
                  <a:moveTo>
                    <a:pt x="0" y="1"/>
                  </a:moveTo>
                  <a:lnTo>
                    <a:pt x="0" y="655"/>
                  </a:lnTo>
                  <a:lnTo>
                    <a:pt x="58736" y="655"/>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9"/>
            <p:cNvSpPr/>
            <p:nvPr/>
          </p:nvSpPr>
          <p:spPr>
            <a:xfrm>
              <a:off x="3531662" y="4869557"/>
              <a:ext cx="1422023" cy="24"/>
            </a:xfrm>
            <a:custGeom>
              <a:rect b="b" l="l" r="r" t="t"/>
              <a:pathLst>
                <a:path extrusionOk="0" h="1" w="58737">
                  <a:moveTo>
                    <a:pt x="0" y="0"/>
                  </a:moveTo>
                  <a:lnTo>
                    <a:pt x="587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9"/>
            <p:cNvSpPr/>
            <p:nvPr/>
          </p:nvSpPr>
          <p:spPr>
            <a:xfrm>
              <a:off x="3531662" y="4861641"/>
              <a:ext cx="1422023" cy="16850"/>
            </a:xfrm>
            <a:custGeom>
              <a:rect b="b" l="l" r="r" t="t"/>
              <a:pathLst>
                <a:path extrusionOk="0" h="696" w="58737">
                  <a:moveTo>
                    <a:pt x="0" y="0"/>
                  </a:moveTo>
                  <a:lnTo>
                    <a:pt x="0" y="695"/>
                  </a:lnTo>
                  <a:lnTo>
                    <a:pt x="58736" y="695"/>
                  </a:lnTo>
                  <a:lnTo>
                    <a:pt x="587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9"/>
            <p:cNvSpPr/>
            <p:nvPr/>
          </p:nvSpPr>
          <p:spPr>
            <a:xfrm>
              <a:off x="3531662" y="4931898"/>
              <a:ext cx="1422023" cy="24"/>
            </a:xfrm>
            <a:custGeom>
              <a:rect b="b" l="l" r="r" t="t"/>
              <a:pathLst>
                <a:path extrusionOk="0" h="1" w="58737">
                  <a:moveTo>
                    <a:pt x="0" y="0"/>
                  </a:moveTo>
                  <a:lnTo>
                    <a:pt x="587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9"/>
            <p:cNvSpPr/>
            <p:nvPr/>
          </p:nvSpPr>
          <p:spPr>
            <a:xfrm>
              <a:off x="3607862" y="4923982"/>
              <a:ext cx="1422023" cy="15858"/>
            </a:xfrm>
            <a:custGeom>
              <a:rect b="b" l="l" r="r" t="t"/>
              <a:pathLst>
                <a:path extrusionOk="0" h="655" w="58737">
                  <a:moveTo>
                    <a:pt x="0" y="0"/>
                  </a:moveTo>
                  <a:lnTo>
                    <a:pt x="0" y="654"/>
                  </a:lnTo>
                  <a:lnTo>
                    <a:pt x="58736" y="654"/>
                  </a:lnTo>
                  <a:lnTo>
                    <a:pt x="587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9"/>
            <p:cNvSpPr/>
            <p:nvPr/>
          </p:nvSpPr>
          <p:spPr>
            <a:xfrm>
              <a:off x="3457434" y="4469778"/>
              <a:ext cx="1467538" cy="197941"/>
            </a:xfrm>
            <a:custGeom>
              <a:rect b="b" l="l" r="r" t="t"/>
              <a:pathLst>
                <a:path extrusionOk="0" h="8176" w="60617">
                  <a:moveTo>
                    <a:pt x="7848" y="0"/>
                  </a:moveTo>
                  <a:cubicBezTo>
                    <a:pt x="3393" y="0"/>
                    <a:pt x="1" y="1881"/>
                    <a:pt x="1" y="4088"/>
                  </a:cubicBezTo>
                  <a:cubicBezTo>
                    <a:pt x="1" y="6295"/>
                    <a:pt x="3393" y="8175"/>
                    <a:pt x="7848" y="8175"/>
                  </a:cubicBezTo>
                  <a:lnTo>
                    <a:pt x="60617" y="8175"/>
                  </a:lnTo>
                  <a:lnTo>
                    <a:pt x="60617" y="0"/>
                  </a:lnTo>
                  <a:close/>
                </a:path>
              </a:pathLst>
            </a:custGeom>
            <a:solidFill>
              <a:schemeClr val="accent1"/>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9"/>
            <p:cNvSpPr/>
            <p:nvPr/>
          </p:nvSpPr>
          <p:spPr>
            <a:xfrm>
              <a:off x="3531662" y="4494520"/>
              <a:ext cx="1393310" cy="144485"/>
            </a:xfrm>
            <a:custGeom>
              <a:rect b="b" l="l" r="r" t="t"/>
              <a:pathLst>
                <a:path extrusionOk="0" h="5968" w="57551">
                  <a:moveTo>
                    <a:pt x="7480" y="0"/>
                  </a:moveTo>
                  <a:cubicBezTo>
                    <a:pt x="3393" y="0"/>
                    <a:pt x="0" y="1390"/>
                    <a:pt x="0" y="3066"/>
                  </a:cubicBezTo>
                  <a:cubicBezTo>
                    <a:pt x="0" y="4782"/>
                    <a:pt x="3393" y="5968"/>
                    <a:pt x="7480" y="5968"/>
                  </a:cubicBezTo>
                  <a:lnTo>
                    <a:pt x="57551" y="5968"/>
                  </a:lnTo>
                  <a:lnTo>
                    <a:pt x="575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9"/>
            <p:cNvSpPr/>
            <p:nvPr/>
          </p:nvSpPr>
          <p:spPr>
            <a:xfrm>
              <a:off x="3531662" y="4515293"/>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9"/>
            <p:cNvSpPr/>
            <p:nvPr/>
          </p:nvSpPr>
          <p:spPr>
            <a:xfrm>
              <a:off x="3607862" y="4507376"/>
              <a:ext cx="1422023" cy="15858"/>
            </a:xfrm>
            <a:custGeom>
              <a:rect b="b" l="l" r="r" t="t"/>
              <a:pathLst>
                <a:path extrusionOk="0" h="655" w="58737">
                  <a:moveTo>
                    <a:pt x="0" y="1"/>
                  </a:moveTo>
                  <a:lnTo>
                    <a:pt x="0" y="655"/>
                  </a:lnTo>
                  <a:lnTo>
                    <a:pt x="58736" y="655"/>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9"/>
            <p:cNvSpPr/>
            <p:nvPr/>
          </p:nvSpPr>
          <p:spPr>
            <a:xfrm>
              <a:off x="3531662" y="4552891"/>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9"/>
            <p:cNvSpPr/>
            <p:nvPr/>
          </p:nvSpPr>
          <p:spPr>
            <a:xfrm>
              <a:off x="3541187" y="4543981"/>
              <a:ext cx="1422023" cy="16850"/>
            </a:xfrm>
            <a:custGeom>
              <a:rect b="b" l="l" r="r" t="t"/>
              <a:pathLst>
                <a:path extrusionOk="0" h="696" w="58737">
                  <a:moveTo>
                    <a:pt x="0" y="1"/>
                  </a:moveTo>
                  <a:lnTo>
                    <a:pt x="0" y="696"/>
                  </a:lnTo>
                  <a:lnTo>
                    <a:pt x="58736" y="696"/>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9"/>
            <p:cNvSpPr/>
            <p:nvPr/>
          </p:nvSpPr>
          <p:spPr>
            <a:xfrm>
              <a:off x="3531662" y="4585550"/>
              <a:ext cx="1422023" cy="24"/>
            </a:xfrm>
            <a:custGeom>
              <a:rect b="b" l="l" r="r" t="t"/>
              <a:pathLst>
                <a:path extrusionOk="0" h="1" w="58737">
                  <a:moveTo>
                    <a:pt x="0" y="1"/>
                  </a:moveTo>
                  <a:lnTo>
                    <a:pt x="587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9"/>
            <p:cNvSpPr/>
            <p:nvPr/>
          </p:nvSpPr>
          <p:spPr>
            <a:xfrm>
              <a:off x="3531662" y="4618209"/>
              <a:ext cx="1422023" cy="24"/>
            </a:xfrm>
            <a:custGeom>
              <a:rect b="b" l="l" r="r" t="t"/>
              <a:pathLst>
                <a:path extrusionOk="0" h="1" w="58737">
                  <a:moveTo>
                    <a:pt x="0" y="0"/>
                  </a:moveTo>
                  <a:lnTo>
                    <a:pt x="587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9"/>
            <p:cNvSpPr/>
            <p:nvPr/>
          </p:nvSpPr>
          <p:spPr>
            <a:xfrm>
              <a:off x="3607862" y="4610293"/>
              <a:ext cx="1422023" cy="16850"/>
            </a:xfrm>
            <a:custGeom>
              <a:rect b="b" l="l" r="r" t="t"/>
              <a:pathLst>
                <a:path extrusionOk="0" h="696" w="58737">
                  <a:moveTo>
                    <a:pt x="0" y="0"/>
                  </a:moveTo>
                  <a:lnTo>
                    <a:pt x="0" y="695"/>
                  </a:lnTo>
                  <a:lnTo>
                    <a:pt x="58736" y="695"/>
                  </a:lnTo>
                  <a:lnTo>
                    <a:pt x="587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9"/>
            <p:cNvSpPr/>
            <p:nvPr/>
          </p:nvSpPr>
          <p:spPr>
            <a:xfrm>
              <a:off x="3541187" y="4577633"/>
              <a:ext cx="1422023" cy="15858"/>
            </a:xfrm>
            <a:custGeom>
              <a:rect b="b" l="l" r="r" t="t"/>
              <a:pathLst>
                <a:path extrusionOk="0" h="655" w="58737">
                  <a:moveTo>
                    <a:pt x="0" y="1"/>
                  </a:moveTo>
                  <a:lnTo>
                    <a:pt x="0" y="655"/>
                  </a:lnTo>
                  <a:lnTo>
                    <a:pt x="58736" y="655"/>
                  </a:lnTo>
                  <a:lnTo>
                    <a:pt x="587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9"/>
            <p:cNvSpPr/>
            <p:nvPr/>
          </p:nvSpPr>
          <p:spPr>
            <a:xfrm>
              <a:off x="3494040" y="4494520"/>
              <a:ext cx="6313411" cy="12880"/>
            </a:xfrm>
            <a:custGeom>
              <a:rect b="b" l="l" r="r" t="t"/>
              <a:pathLst>
                <a:path extrusionOk="0" h="532" w="260777">
                  <a:moveTo>
                    <a:pt x="1" y="0"/>
                  </a:moveTo>
                  <a:lnTo>
                    <a:pt x="1" y="532"/>
                  </a:lnTo>
                  <a:cubicBezTo>
                    <a:pt x="369" y="368"/>
                    <a:pt x="696" y="164"/>
                    <a:pt x="1227" y="0"/>
                  </a:cubicBezTo>
                  <a:close/>
                  <a:moveTo>
                    <a:pt x="217491" y="0"/>
                  </a:moveTo>
                  <a:lnTo>
                    <a:pt x="218350" y="532"/>
                  </a:lnTo>
                  <a:lnTo>
                    <a:pt x="224317" y="532"/>
                  </a:lnTo>
                  <a:lnTo>
                    <a:pt x="224154" y="0"/>
                  </a:lnTo>
                  <a:close/>
                  <a:moveTo>
                    <a:pt x="255463" y="0"/>
                  </a:moveTo>
                  <a:lnTo>
                    <a:pt x="255463" y="532"/>
                  </a:lnTo>
                  <a:lnTo>
                    <a:pt x="260777" y="532"/>
                  </a:lnTo>
                  <a:lnTo>
                    <a:pt x="26077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49"/>
          <p:cNvSpPr/>
          <p:nvPr/>
        </p:nvSpPr>
        <p:spPr>
          <a:xfrm>
            <a:off x="4124124" y="1940852"/>
            <a:ext cx="5113942" cy="3032359"/>
          </a:xfrm>
          <a:custGeom>
            <a:rect b="b" l="l" r="r" t="t"/>
            <a:pathLst>
              <a:path extrusionOk="0" h="134190" w="225135">
                <a:moveTo>
                  <a:pt x="41896" y="1"/>
                </a:moveTo>
                <a:cubicBezTo>
                  <a:pt x="37114" y="1"/>
                  <a:pt x="33190" y="3924"/>
                  <a:pt x="33190" y="8707"/>
                </a:cubicBezTo>
                <a:lnTo>
                  <a:pt x="33190" y="102349"/>
                </a:lnTo>
                <a:lnTo>
                  <a:pt x="1676" y="125197"/>
                </a:lnTo>
                <a:lnTo>
                  <a:pt x="2044" y="125197"/>
                </a:lnTo>
                <a:cubicBezTo>
                  <a:pt x="859" y="126015"/>
                  <a:pt x="0" y="127568"/>
                  <a:pt x="0" y="129081"/>
                </a:cubicBezTo>
                <a:cubicBezTo>
                  <a:pt x="0" y="131819"/>
                  <a:pt x="2371" y="134190"/>
                  <a:pt x="5109" y="134190"/>
                </a:cubicBezTo>
                <a:lnTo>
                  <a:pt x="220188" y="134190"/>
                </a:lnTo>
                <a:cubicBezTo>
                  <a:pt x="222927" y="134190"/>
                  <a:pt x="225134" y="131819"/>
                  <a:pt x="225134" y="129081"/>
                </a:cubicBezTo>
                <a:cubicBezTo>
                  <a:pt x="225134" y="127732"/>
                  <a:pt x="224644" y="126383"/>
                  <a:pt x="223622" y="125524"/>
                </a:cubicBezTo>
                <a:lnTo>
                  <a:pt x="223785" y="125524"/>
                </a:lnTo>
                <a:lnTo>
                  <a:pt x="192762" y="102349"/>
                </a:lnTo>
                <a:lnTo>
                  <a:pt x="192762" y="8707"/>
                </a:lnTo>
                <a:cubicBezTo>
                  <a:pt x="192762" y="3924"/>
                  <a:pt x="188879" y="1"/>
                  <a:pt x="184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0" name="Google Shape;1090;p49"/>
          <p:cNvGrpSpPr/>
          <p:nvPr/>
        </p:nvGrpSpPr>
        <p:grpSpPr>
          <a:xfrm>
            <a:off x="8710866" y="1686515"/>
            <a:ext cx="1176128" cy="2845470"/>
            <a:chOff x="7907551" y="-114309"/>
            <a:chExt cx="1908059" cy="4616272"/>
          </a:xfrm>
        </p:grpSpPr>
        <p:sp>
          <p:nvSpPr>
            <p:cNvPr id="1091" name="Google Shape;1091;p49"/>
            <p:cNvSpPr/>
            <p:nvPr/>
          </p:nvSpPr>
          <p:spPr>
            <a:xfrm>
              <a:off x="8606186" y="3608365"/>
              <a:ext cx="39" cy="483371"/>
            </a:xfrm>
            <a:custGeom>
              <a:rect b="b" l="l" r="r" t="t"/>
              <a:pathLst>
                <a:path extrusionOk="0" h="12426" w="1">
                  <a:moveTo>
                    <a:pt x="1" y="0"/>
                  </a:moveTo>
                  <a:lnTo>
                    <a:pt x="1"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9"/>
            <p:cNvSpPr/>
            <p:nvPr/>
          </p:nvSpPr>
          <p:spPr>
            <a:xfrm>
              <a:off x="8566430" y="3568608"/>
              <a:ext cx="79551" cy="562883"/>
            </a:xfrm>
            <a:custGeom>
              <a:rect b="b" l="l" r="r" t="t"/>
              <a:pathLst>
                <a:path extrusionOk="0" h="14470" w="2045">
                  <a:moveTo>
                    <a:pt x="1023" y="0"/>
                  </a:moveTo>
                  <a:cubicBezTo>
                    <a:pt x="369" y="0"/>
                    <a:pt x="1" y="327"/>
                    <a:pt x="1" y="1022"/>
                  </a:cubicBezTo>
                  <a:lnTo>
                    <a:pt x="1" y="13448"/>
                  </a:lnTo>
                  <a:cubicBezTo>
                    <a:pt x="1" y="13979"/>
                    <a:pt x="369" y="14470"/>
                    <a:pt x="1023" y="14470"/>
                  </a:cubicBezTo>
                  <a:cubicBezTo>
                    <a:pt x="1554" y="14470"/>
                    <a:pt x="2044" y="13979"/>
                    <a:pt x="2044" y="13448"/>
                  </a:cubicBezTo>
                  <a:lnTo>
                    <a:pt x="2044" y="1022"/>
                  </a:lnTo>
                  <a:cubicBezTo>
                    <a:pt x="2044" y="327"/>
                    <a:pt x="1554" y="0"/>
                    <a:pt x="1023"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9"/>
            <p:cNvSpPr/>
            <p:nvPr/>
          </p:nvSpPr>
          <p:spPr>
            <a:xfrm>
              <a:off x="8798589" y="3873900"/>
              <a:ext cx="39" cy="483371"/>
            </a:xfrm>
            <a:custGeom>
              <a:rect b="b" l="l" r="r" t="t"/>
              <a:pathLst>
                <a:path extrusionOk="0" h="12426" w="1">
                  <a:moveTo>
                    <a:pt x="0" y="0"/>
                  </a:moveTo>
                  <a:lnTo>
                    <a:pt x="0"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9"/>
            <p:cNvSpPr/>
            <p:nvPr/>
          </p:nvSpPr>
          <p:spPr>
            <a:xfrm>
              <a:off x="8758832" y="3834144"/>
              <a:ext cx="79551" cy="562883"/>
            </a:xfrm>
            <a:custGeom>
              <a:rect b="b" l="l" r="r" t="t"/>
              <a:pathLst>
                <a:path extrusionOk="0" h="14470" w="2045">
                  <a:moveTo>
                    <a:pt x="1022" y="0"/>
                  </a:moveTo>
                  <a:cubicBezTo>
                    <a:pt x="532" y="0"/>
                    <a:pt x="0" y="491"/>
                    <a:pt x="0" y="1022"/>
                  </a:cubicBezTo>
                  <a:lnTo>
                    <a:pt x="0" y="13448"/>
                  </a:lnTo>
                  <a:cubicBezTo>
                    <a:pt x="0" y="14102"/>
                    <a:pt x="532" y="14470"/>
                    <a:pt x="1022" y="14470"/>
                  </a:cubicBezTo>
                  <a:cubicBezTo>
                    <a:pt x="1554" y="14470"/>
                    <a:pt x="2044" y="14102"/>
                    <a:pt x="2044" y="13448"/>
                  </a:cubicBezTo>
                  <a:lnTo>
                    <a:pt x="2044" y="1022"/>
                  </a:lnTo>
                  <a:cubicBezTo>
                    <a:pt x="2044" y="491"/>
                    <a:pt x="1554" y="0"/>
                    <a:pt x="1022"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9"/>
            <p:cNvSpPr/>
            <p:nvPr/>
          </p:nvSpPr>
          <p:spPr>
            <a:xfrm>
              <a:off x="7907551" y="-114309"/>
              <a:ext cx="1238654" cy="3139619"/>
            </a:xfrm>
            <a:custGeom>
              <a:rect b="b" l="l" r="r" t="t"/>
              <a:pathLst>
                <a:path extrusionOk="0" h="80710" w="31842">
                  <a:moveTo>
                    <a:pt x="3210" y="0"/>
                  </a:moveTo>
                  <a:cubicBezTo>
                    <a:pt x="2252" y="0"/>
                    <a:pt x="1348" y="293"/>
                    <a:pt x="818" y="992"/>
                  </a:cubicBezTo>
                  <a:cubicBezTo>
                    <a:pt x="164" y="1851"/>
                    <a:pt x="1" y="2873"/>
                    <a:pt x="1" y="3894"/>
                  </a:cubicBezTo>
                  <a:cubicBezTo>
                    <a:pt x="1" y="8677"/>
                    <a:pt x="4088" y="12928"/>
                    <a:pt x="3557" y="17710"/>
                  </a:cubicBezTo>
                  <a:cubicBezTo>
                    <a:pt x="3393" y="20408"/>
                    <a:pt x="1513" y="22983"/>
                    <a:pt x="1513" y="25680"/>
                  </a:cubicBezTo>
                  <a:cubicBezTo>
                    <a:pt x="1513" y="29768"/>
                    <a:pt x="5437" y="33038"/>
                    <a:pt x="6295" y="36921"/>
                  </a:cubicBezTo>
                  <a:cubicBezTo>
                    <a:pt x="7481" y="43420"/>
                    <a:pt x="655" y="50736"/>
                    <a:pt x="4579" y="56009"/>
                  </a:cubicBezTo>
                  <a:cubicBezTo>
                    <a:pt x="6295" y="58584"/>
                    <a:pt x="10219" y="59933"/>
                    <a:pt x="10383" y="62998"/>
                  </a:cubicBezTo>
                  <a:cubicBezTo>
                    <a:pt x="10546" y="65369"/>
                    <a:pt x="7971" y="67086"/>
                    <a:pt x="6786" y="69293"/>
                  </a:cubicBezTo>
                  <a:cubicBezTo>
                    <a:pt x="5273" y="71663"/>
                    <a:pt x="5437" y="74729"/>
                    <a:pt x="6786" y="77141"/>
                  </a:cubicBezTo>
                  <a:cubicBezTo>
                    <a:pt x="8254" y="79382"/>
                    <a:pt x="10929" y="80710"/>
                    <a:pt x="13496" y="80710"/>
                  </a:cubicBezTo>
                  <a:cubicBezTo>
                    <a:pt x="13644" y="80710"/>
                    <a:pt x="13792" y="80706"/>
                    <a:pt x="13939" y="80697"/>
                  </a:cubicBezTo>
                  <a:lnTo>
                    <a:pt x="22645" y="79838"/>
                  </a:lnTo>
                  <a:cubicBezTo>
                    <a:pt x="28245" y="79511"/>
                    <a:pt x="31842" y="71663"/>
                    <a:pt x="28245" y="67249"/>
                  </a:cubicBezTo>
                  <a:cubicBezTo>
                    <a:pt x="26569" y="65042"/>
                    <a:pt x="23503" y="63489"/>
                    <a:pt x="22645" y="60791"/>
                  </a:cubicBezTo>
                  <a:cubicBezTo>
                    <a:pt x="21623" y="56540"/>
                    <a:pt x="26732" y="52248"/>
                    <a:pt x="25016" y="48161"/>
                  </a:cubicBezTo>
                  <a:cubicBezTo>
                    <a:pt x="24321" y="46322"/>
                    <a:pt x="22277" y="45300"/>
                    <a:pt x="21092" y="43583"/>
                  </a:cubicBezTo>
                  <a:cubicBezTo>
                    <a:pt x="17863" y="39169"/>
                    <a:pt x="21787" y="32670"/>
                    <a:pt x="20601" y="27397"/>
                  </a:cubicBezTo>
                  <a:cubicBezTo>
                    <a:pt x="19743" y="22615"/>
                    <a:pt x="15124" y="19549"/>
                    <a:pt x="12917" y="15298"/>
                  </a:cubicBezTo>
                  <a:cubicBezTo>
                    <a:pt x="10383" y="10353"/>
                    <a:pt x="10546" y="3404"/>
                    <a:pt x="5764" y="665"/>
                  </a:cubicBezTo>
                  <a:cubicBezTo>
                    <a:pt x="5036" y="252"/>
                    <a:pt x="4100" y="0"/>
                    <a:pt x="3210" y="0"/>
                  </a:cubicBezTo>
                  <a:close/>
                </a:path>
              </a:pathLst>
            </a:custGeom>
            <a:solidFill>
              <a:schemeClr val="accent6"/>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9"/>
            <p:cNvSpPr/>
            <p:nvPr/>
          </p:nvSpPr>
          <p:spPr>
            <a:xfrm>
              <a:off x="8119015" y="89647"/>
              <a:ext cx="596298" cy="2776176"/>
            </a:xfrm>
            <a:custGeom>
              <a:rect b="b" l="l" r="r" t="t"/>
              <a:pathLst>
                <a:path extrusionOk="0" h="71367" w="15329">
                  <a:moveTo>
                    <a:pt x="328" y="0"/>
                  </a:moveTo>
                  <a:cubicBezTo>
                    <a:pt x="164" y="0"/>
                    <a:pt x="1" y="205"/>
                    <a:pt x="1" y="368"/>
                  </a:cubicBezTo>
                  <a:cubicBezTo>
                    <a:pt x="164" y="695"/>
                    <a:pt x="5805" y="23339"/>
                    <a:pt x="10219" y="43776"/>
                  </a:cubicBezTo>
                  <a:lnTo>
                    <a:pt x="10219" y="43776"/>
                  </a:lnTo>
                  <a:lnTo>
                    <a:pt x="4252" y="39525"/>
                  </a:lnTo>
                  <a:cubicBezTo>
                    <a:pt x="4252" y="39362"/>
                    <a:pt x="4088" y="39362"/>
                    <a:pt x="4088" y="39362"/>
                  </a:cubicBezTo>
                  <a:cubicBezTo>
                    <a:pt x="3925" y="39362"/>
                    <a:pt x="3925" y="39362"/>
                    <a:pt x="3925" y="39525"/>
                  </a:cubicBezTo>
                  <a:cubicBezTo>
                    <a:pt x="3761" y="39689"/>
                    <a:pt x="3761" y="39852"/>
                    <a:pt x="3925" y="40057"/>
                  </a:cubicBezTo>
                  <a:lnTo>
                    <a:pt x="10056" y="44471"/>
                  </a:lnTo>
                  <a:lnTo>
                    <a:pt x="10219" y="44635"/>
                  </a:lnTo>
                  <a:lnTo>
                    <a:pt x="10383" y="44635"/>
                  </a:lnTo>
                  <a:cubicBezTo>
                    <a:pt x="11568" y="50929"/>
                    <a:pt x="12754" y="57060"/>
                    <a:pt x="13612" y="62170"/>
                  </a:cubicBezTo>
                  <a:lnTo>
                    <a:pt x="8666" y="57060"/>
                  </a:lnTo>
                  <a:cubicBezTo>
                    <a:pt x="8666" y="56897"/>
                    <a:pt x="8503" y="56897"/>
                    <a:pt x="8503" y="56897"/>
                  </a:cubicBezTo>
                  <a:cubicBezTo>
                    <a:pt x="8339" y="56897"/>
                    <a:pt x="8339" y="56897"/>
                    <a:pt x="8176" y="57060"/>
                  </a:cubicBezTo>
                  <a:lnTo>
                    <a:pt x="8176" y="57428"/>
                  </a:lnTo>
                  <a:lnTo>
                    <a:pt x="13775" y="63355"/>
                  </a:lnTo>
                  <a:cubicBezTo>
                    <a:pt x="14307" y="66420"/>
                    <a:pt x="14634" y="69159"/>
                    <a:pt x="14797" y="71366"/>
                  </a:cubicBezTo>
                  <a:lnTo>
                    <a:pt x="15329" y="71366"/>
                  </a:lnTo>
                  <a:cubicBezTo>
                    <a:pt x="15329" y="69322"/>
                    <a:pt x="15002" y="66788"/>
                    <a:pt x="14470" y="64050"/>
                  </a:cubicBezTo>
                  <a:lnTo>
                    <a:pt x="14634" y="64050"/>
                  </a:lnTo>
                  <a:cubicBezTo>
                    <a:pt x="14634" y="64050"/>
                    <a:pt x="14797" y="64050"/>
                    <a:pt x="14797" y="63886"/>
                  </a:cubicBezTo>
                  <a:cubicBezTo>
                    <a:pt x="15002" y="63886"/>
                    <a:pt x="15002" y="63559"/>
                    <a:pt x="14797" y="63559"/>
                  </a:cubicBezTo>
                  <a:lnTo>
                    <a:pt x="14470" y="63028"/>
                  </a:lnTo>
                  <a:cubicBezTo>
                    <a:pt x="11078" y="41406"/>
                    <a:pt x="859" y="695"/>
                    <a:pt x="696" y="205"/>
                  </a:cubicBezTo>
                  <a:cubicBezTo>
                    <a:pt x="696" y="0"/>
                    <a:pt x="491" y="0"/>
                    <a:pt x="328"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9"/>
            <p:cNvSpPr/>
            <p:nvPr/>
          </p:nvSpPr>
          <p:spPr>
            <a:xfrm>
              <a:off x="8424307" y="938692"/>
              <a:ext cx="111332" cy="318046"/>
            </a:xfrm>
            <a:custGeom>
              <a:rect b="b" l="l" r="r" t="t"/>
              <a:pathLst>
                <a:path extrusionOk="0" h="8176" w="2862">
                  <a:moveTo>
                    <a:pt x="2535" y="1"/>
                  </a:moveTo>
                  <a:cubicBezTo>
                    <a:pt x="2371" y="1"/>
                    <a:pt x="2208" y="164"/>
                    <a:pt x="2208" y="328"/>
                  </a:cubicBezTo>
                  <a:lnTo>
                    <a:pt x="1" y="7808"/>
                  </a:lnTo>
                  <a:cubicBezTo>
                    <a:pt x="1" y="8012"/>
                    <a:pt x="1" y="8176"/>
                    <a:pt x="164" y="8176"/>
                  </a:cubicBezTo>
                  <a:lnTo>
                    <a:pt x="328" y="8176"/>
                  </a:lnTo>
                  <a:cubicBezTo>
                    <a:pt x="491" y="8176"/>
                    <a:pt x="491" y="8176"/>
                    <a:pt x="655" y="8012"/>
                  </a:cubicBezTo>
                  <a:lnTo>
                    <a:pt x="2862" y="491"/>
                  </a:lnTo>
                  <a:cubicBezTo>
                    <a:pt x="2862" y="328"/>
                    <a:pt x="2698" y="164"/>
                    <a:pt x="2535"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9"/>
            <p:cNvSpPr/>
            <p:nvPr/>
          </p:nvSpPr>
          <p:spPr>
            <a:xfrm>
              <a:off x="8788417" y="298310"/>
              <a:ext cx="1027193" cy="2682583"/>
            </a:xfrm>
            <a:custGeom>
              <a:rect b="b" l="l" r="r" t="t"/>
              <a:pathLst>
                <a:path extrusionOk="0" h="68961" w="26406">
                  <a:moveTo>
                    <a:pt x="18871" y="0"/>
                  </a:moveTo>
                  <a:cubicBezTo>
                    <a:pt x="18467" y="0"/>
                    <a:pt x="18069" y="86"/>
                    <a:pt x="17699" y="277"/>
                  </a:cubicBezTo>
                  <a:cubicBezTo>
                    <a:pt x="17004" y="604"/>
                    <a:pt x="16514" y="1462"/>
                    <a:pt x="16187" y="2321"/>
                  </a:cubicBezTo>
                  <a:cubicBezTo>
                    <a:pt x="14961" y="6081"/>
                    <a:pt x="16841" y="10495"/>
                    <a:pt x="15165" y="14256"/>
                  </a:cubicBezTo>
                  <a:cubicBezTo>
                    <a:pt x="14143" y="16299"/>
                    <a:pt x="12100" y="17648"/>
                    <a:pt x="11241" y="19856"/>
                  </a:cubicBezTo>
                  <a:cubicBezTo>
                    <a:pt x="10056" y="23085"/>
                    <a:pt x="12263" y="26845"/>
                    <a:pt x="11568" y="30237"/>
                  </a:cubicBezTo>
                  <a:cubicBezTo>
                    <a:pt x="10710" y="35715"/>
                    <a:pt x="3230" y="39434"/>
                    <a:pt x="4742" y="44707"/>
                  </a:cubicBezTo>
                  <a:cubicBezTo>
                    <a:pt x="5437" y="47282"/>
                    <a:pt x="8176" y="49326"/>
                    <a:pt x="7317" y="51696"/>
                  </a:cubicBezTo>
                  <a:cubicBezTo>
                    <a:pt x="6786" y="53740"/>
                    <a:pt x="4415" y="54435"/>
                    <a:pt x="2699" y="55784"/>
                  </a:cubicBezTo>
                  <a:cubicBezTo>
                    <a:pt x="859" y="57173"/>
                    <a:pt x="1" y="59708"/>
                    <a:pt x="491" y="62078"/>
                  </a:cubicBezTo>
                  <a:cubicBezTo>
                    <a:pt x="1023" y="64326"/>
                    <a:pt x="2903" y="66166"/>
                    <a:pt x="5110" y="66861"/>
                  </a:cubicBezTo>
                  <a:lnTo>
                    <a:pt x="12263" y="68741"/>
                  </a:lnTo>
                  <a:cubicBezTo>
                    <a:pt x="12754" y="68891"/>
                    <a:pt x="13251" y="68961"/>
                    <a:pt x="13745" y="68961"/>
                  </a:cubicBezTo>
                  <a:cubicBezTo>
                    <a:pt x="17699" y="68961"/>
                    <a:pt x="21473" y="64472"/>
                    <a:pt x="20274" y="60402"/>
                  </a:cubicBezTo>
                  <a:cubicBezTo>
                    <a:pt x="19580" y="58195"/>
                    <a:pt x="17536" y="56152"/>
                    <a:pt x="17699" y="53577"/>
                  </a:cubicBezTo>
                  <a:cubicBezTo>
                    <a:pt x="18026" y="50020"/>
                    <a:pt x="23340" y="48140"/>
                    <a:pt x="23136" y="44380"/>
                  </a:cubicBezTo>
                  <a:cubicBezTo>
                    <a:pt x="23136" y="42663"/>
                    <a:pt x="21787" y="41314"/>
                    <a:pt x="21460" y="39598"/>
                  </a:cubicBezTo>
                  <a:cubicBezTo>
                    <a:pt x="20070" y="35183"/>
                    <a:pt x="25016" y="31259"/>
                    <a:pt x="25711" y="26681"/>
                  </a:cubicBezTo>
                  <a:cubicBezTo>
                    <a:pt x="26406" y="22758"/>
                    <a:pt x="23667" y="18997"/>
                    <a:pt x="23340" y="14910"/>
                  </a:cubicBezTo>
                  <a:cubicBezTo>
                    <a:pt x="22645" y="10332"/>
                    <a:pt x="24852" y="4855"/>
                    <a:pt x="21787" y="1462"/>
                  </a:cubicBezTo>
                  <a:cubicBezTo>
                    <a:pt x="21045" y="602"/>
                    <a:pt x="19938" y="0"/>
                    <a:pt x="18871" y="0"/>
                  </a:cubicBezTo>
                  <a:close/>
                </a:path>
              </a:pathLst>
            </a:custGeom>
            <a:solidFill>
              <a:schemeClr val="accent4"/>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9"/>
            <p:cNvSpPr/>
            <p:nvPr/>
          </p:nvSpPr>
          <p:spPr>
            <a:xfrm>
              <a:off x="9179562" y="495109"/>
              <a:ext cx="410278" cy="2370722"/>
            </a:xfrm>
            <a:custGeom>
              <a:rect b="b" l="l" r="r" t="t"/>
              <a:pathLst>
                <a:path extrusionOk="0" h="60944" w="10547">
                  <a:moveTo>
                    <a:pt x="10383" y="0"/>
                  </a:moveTo>
                  <a:cubicBezTo>
                    <a:pt x="10219" y="0"/>
                    <a:pt x="10015" y="0"/>
                    <a:pt x="10015" y="164"/>
                  </a:cubicBezTo>
                  <a:cubicBezTo>
                    <a:pt x="10015" y="491"/>
                    <a:pt x="7971" y="19906"/>
                    <a:pt x="5437" y="37277"/>
                  </a:cubicBezTo>
                  <a:lnTo>
                    <a:pt x="2045" y="32168"/>
                  </a:lnTo>
                  <a:cubicBezTo>
                    <a:pt x="2045" y="32168"/>
                    <a:pt x="2045" y="32004"/>
                    <a:pt x="1840" y="32004"/>
                  </a:cubicBezTo>
                  <a:lnTo>
                    <a:pt x="1677" y="32168"/>
                  </a:lnTo>
                  <a:cubicBezTo>
                    <a:pt x="1677" y="32168"/>
                    <a:pt x="1513" y="32331"/>
                    <a:pt x="1677" y="32495"/>
                  </a:cubicBezTo>
                  <a:lnTo>
                    <a:pt x="5274" y="37972"/>
                  </a:lnTo>
                  <a:lnTo>
                    <a:pt x="5437" y="37972"/>
                  </a:lnTo>
                  <a:cubicBezTo>
                    <a:pt x="4579" y="43408"/>
                    <a:pt x="3720" y="48518"/>
                    <a:pt x="2862" y="52768"/>
                  </a:cubicBezTo>
                  <a:lnTo>
                    <a:pt x="491" y="47332"/>
                  </a:lnTo>
                  <a:cubicBezTo>
                    <a:pt x="491" y="47169"/>
                    <a:pt x="328" y="47169"/>
                    <a:pt x="328" y="47169"/>
                  </a:cubicBezTo>
                  <a:lnTo>
                    <a:pt x="164" y="47169"/>
                  </a:lnTo>
                  <a:cubicBezTo>
                    <a:pt x="1" y="47169"/>
                    <a:pt x="1" y="47332"/>
                    <a:pt x="1" y="47496"/>
                  </a:cubicBezTo>
                  <a:lnTo>
                    <a:pt x="2699" y="53790"/>
                  </a:lnTo>
                  <a:cubicBezTo>
                    <a:pt x="2208" y="56692"/>
                    <a:pt x="1513" y="59063"/>
                    <a:pt x="1023" y="60943"/>
                  </a:cubicBezTo>
                  <a:lnTo>
                    <a:pt x="1513" y="60943"/>
                  </a:lnTo>
                  <a:cubicBezTo>
                    <a:pt x="2045" y="59267"/>
                    <a:pt x="2535" y="57019"/>
                    <a:pt x="3066" y="54485"/>
                  </a:cubicBezTo>
                  <a:lnTo>
                    <a:pt x="3393" y="54485"/>
                  </a:lnTo>
                  <a:cubicBezTo>
                    <a:pt x="3393" y="54485"/>
                    <a:pt x="3557" y="54322"/>
                    <a:pt x="3393" y="54158"/>
                  </a:cubicBezTo>
                  <a:lnTo>
                    <a:pt x="3230" y="53627"/>
                  </a:lnTo>
                  <a:cubicBezTo>
                    <a:pt x="6786" y="35560"/>
                    <a:pt x="10546" y="654"/>
                    <a:pt x="10546" y="164"/>
                  </a:cubicBezTo>
                  <a:cubicBezTo>
                    <a:pt x="10546" y="164"/>
                    <a:pt x="10546" y="0"/>
                    <a:pt x="10383"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9"/>
            <p:cNvSpPr/>
            <p:nvPr/>
          </p:nvSpPr>
          <p:spPr>
            <a:xfrm>
              <a:off x="9476919" y="1275805"/>
              <a:ext cx="179718" cy="225815"/>
            </a:xfrm>
            <a:custGeom>
              <a:rect b="b" l="l" r="r" t="t"/>
              <a:pathLst>
                <a:path extrusionOk="0" h="5805" w="4620">
                  <a:moveTo>
                    <a:pt x="4251" y="0"/>
                  </a:moveTo>
                  <a:cubicBezTo>
                    <a:pt x="4088" y="0"/>
                    <a:pt x="4088" y="0"/>
                    <a:pt x="4088" y="164"/>
                  </a:cubicBezTo>
                  <a:lnTo>
                    <a:pt x="0" y="5477"/>
                  </a:lnTo>
                  <a:cubicBezTo>
                    <a:pt x="0" y="5477"/>
                    <a:pt x="0" y="5641"/>
                    <a:pt x="164" y="5804"/>
                  </a:cubicBezTo>
                  <a:lnTo>
                    <a:pt x="532" y="5804"/>
                  </a:lnTo>
                  <a:lnTo>
                    <a:pt x="4415" y="368"/>
                  </a:lnTo>
                  <a:cubicBezTo>
                    <a:pt x="4619" y="368"/>
                    <a:pt x="4415" y="164"/>
                    <a:pt x="4415"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9"/>
            <p:cNvSpPr/>
            <p:nvPr/>
          </p:nvSpPr>
          <p:spPr>
            <a:xfrm>
              <a:off x="8106294" y="2865830"/>
              <a:ext cx="1510565" cy="1636134"/>
            </a:xfrm>
            <a:custGeom>
              <a:rect b="b" l="l" r="r" t="t"/>
              <a:pathLst>
                <a:path extrusionOk="0" h="42060" w="38832">
                  <a:moveTo>
                    <a:pt x="1" y="0"/>
                  </a:moveTo>
                  <a:lnTo>
                    <a:pt x="5437" y="42059"/>
                  </a:lnTo>
                  <a:lnTo>
                    <a:pt x="34744" y="42059"/>
                  </a:lnTo>
                  <a:lnTo>
                    <a:pt x="38831" y="0"/>
                  </a:ln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9"/>
            <p:cNvSpPr/>
            <p:nvPr/>
          </p:nvSpPr>
          <p:spPr>
            <a:xfrm>
              <a:off x="8522881" y="3144086"/>
              <a:ext cx="39" cy="483371"/>
            </a:xfrm>
            <a:custGeom>
              <a:rect b="b" l="l" r="r" t="t"/>
              <a:pathLst>
                <a:path extrusionOk="0" h="12426" w="1">
                  <a:moveTo>
                    <a:pt x="1" y="0"/>
                  </a:moveTo>
                  <a:lnTo>
                    <a:pt x="1" y="124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9"/>
            <p:cNvSpPr/>
            <p:nvPr/>
          </p:nvSpPr>
          <p:spPr>
            <a:xfrm>
              <a:off x="8483163" y="3104329"/>
              <a:ext cx="79512" cy="562883"/>
            </a:xfrm>
            <a:custGeom>
              <a:rect b="b" l="l" r="r" t="t"/>
              <a:pathLst>
                <a:path extrusionOk="0" h="14470" w="2044">
                  <a:moveTo>
                    <a:pt x="1022" y="0"/>
                  </a:moveTo>
                  <a:cubicBezTo>
                    <a:pt x="327" y="0"/>
                    <a:pt x="0" y="368"/>
                    <a:pt x="0" y="1022"/>
                  </a:cubicBezTo>
                  <a:lnTo>
                    <a:pt x="0" y="13448"/>
                  </a:lnTo>
                  <a:cubicBezTo>
                    <a:pt x="0" y="13979"/>
                    <a:pt x="327" y="14470"/>
                    <a:pt x="1022" y="14470"/>
                  </a:cubicBezTo>
                  <a:cubicBezTo>
                    <a:pt x="1553" y="14470"/>
                    <a:pt x="2044" y="13979"/>
                    <a:pt x="2044" y="13448"/>
                  </a:cubicBezTo>
                  <a:lnTo>
                    <a:pt x="2044" y="1022"/>
                  </a:lnTo>
                  <a:cubicBezTo>
                    <a:pt x="2044" y="368"/>
                    <a:pt x="1553" y="0"/>
                    <a:pt x="1022"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9"/>
            <p:cNvSpPr/>
            <p:nvPr/>
          </p:nvSpPr>
          <p:spPr>
            <a:xfrm>
              <a:off x="9139845" y="3031196"/>
              <a:ext cx="79512" cy="564478"/>
            </a:xfrm>
            <a:custGeom>
              <a:rect b="b" l="l" r="r" t="t"/>
              <a:pathLst>
                <a:path extrusionOk="0" h="14511" w="2044">
                  <a:moveTo>
                    <a:pt x="1022" y="0"/>
                  </a:moveTo>
                  <a:cubicBezTo>
                    <a:pt x="491" y="0"/>
                    <a:pt x="0" y="368"/>
                    <a:pt x="0" y="1022"/>
                  </a:cubicBezTo>
                  <a:lnTo>
                    <a:pt x="0" y="13488"/>
                  </a:lnTo>
                  <a:cubicBezTo>
                    <a:pt x="0" y="13979"/>
                    <a:pt x="491" y="14510"/>
                    <a:pt x="1022" y="14510"/>
                  </a:cubicBezTo>
                  <a:cubicBezTo>
                    <a:pt x="1512" y="14510"/>
                    <a:pt x="2044" y="13979"/>
                    <a:pt x="2044" y="13488"/>
                  </a:cubicBezTo>
                  <a:lnTo>
                    <a:pt x="2044" y="1022"/>
                  </a:lnTo>
                  <a:cubicBezTo>
                    <a:pt x="2044" y="368"/>
                    <a:pt x="1512" y="0"/>
                    <a:pt x="1022"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9"/>
            <p:cNvSpPr/>
            <p:nvPr/>
          </p:nvSpPr>
          <p:spPr>
            <a:xfrm>
              <a:off x="8993540" y="3323729"/>
              <a:ext cx="79551" cy="562922"/>
            </a:xfrm>
            <a:custGeom>
              <a:rect b="b" l="l" r="r" t="t"/>
              <a:pathLst>
                <a:path extrusionOk="0" h="14471" w="2045">
                  <a:moveTo>
                    <a:pt x="1022" y="1"/>
                  </a:moveTo>
                  <a:cubicBezTo>
                    <a:pt x="491" y="1"/>
                    <a:pt x="1" y="328"/>
                    <a:pt x="1" y="1023"/>
                  </a:cubicBezTo>
                  <a:lnTo>
                    <a:pt x="1" y="13448"/>
                  </a:lnTo>
                  <a:cubicBezTo>
                    <a:pt x="1" y="14143"/>
                    <a:pt x="491" y="14470"/>
                    <a:pt x="1022" y="14470"/>
                  </a:cubicBezTo>
                  <a:cubicBezTo>
                    <a:pt x="1513" y="14470"/>
                    <a:pt x="2044" y="14143"/>
                    <a:pt x="2044" y="13448"/>
                  </a:cubicBezTo>
                  <a:lnTo>
                    <a:pt x="2044" y="1023"/>
                  </a:lnTo>
                  <a:cubicBezTo>
                    <a:pt x="2044" y="328"/>
                    <a:pt x="1513" y="1"/>
                    <a:pt x="1022" y="1"/>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9"/>
            <p:cNvSpPr/>
            <p:nvPr/>
          </p:nvSpPr>
          <p:spPr>
            <a:xfrm>
              <a:off x="9165286" y="3733975"/>
              <a:ext cx="79512" cy="569263"/>
            </a:xfrm>
            <a:custGeom>
              <a:rect b="b" l="l" r="r" t="t"/>
              <a:pathLst>
                <a:path extrusionOk="0" h="14634" w="2044">
                  <a:moveTo>
                    <a:pt x="1022" y="0"/>
                  </a:moveTo>
                  <a:cubicBezTo>
                    <a:pt x="368" y="0"/>
                    <a:pt x="0" y="532"/>
                    <a:pt x="0" y="1022"/>
                  </a:cubicBezTo>
                  <a:lnTo>
                    <a:pt x="0" y="13611"/>
                  </a:lnTo>
                  <a:cubicBezTo>
                    <a:pt x="0" y="14143"/>
                    <a:pt x="368" y="14633"/>
                    <a:pt x="1022" y="14633"/>
                  </a:cubicBezTo>
                  <a:cubicBezTo>
                    <a:pt x="1553" y="14633"/>
                    <a:pt x="2044" y="14143"/>
                    <a:pt x="2044" y="13611"/>
                  </a:cubicBezTo>
                  <a:lnTo>
                    <a:pt x="2044" y="1022"/>
                  </a:lnTo>
                  <a:cubicBezTo>
                    <a:pt x="2044" y="532"/>
                    <a:pt x="1553" y="0"/>
                    <a:pt x="1022"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7" name="Google Shape;1107;p49"/>
          <p:cNvSpPr/>
          <p:nvPr/>
        </p:nvSpPr>
        <p:spPr>
          <a:xfrm>
            <a:off x="4108715" y="1945809"/>
            <a:ext cx="5145401" cy="3032255"/>
          </a:xfrm>
          <a:custGeom>
            <a:rect b="b" l="l" r="r" t="t"/>
            <a:pathLst>
              <a:path extrusionOk="0" h="134722" w="225626">
                <a:moveTo>
                  <a:pt x="184261" y="491"/>
                </a:moveTo>
                <a:cubicBezTo>
                  <a:pt x="186468" y="491"/>
                  <a:pt x="188675" y="1513"/>
                  <a:pt x="190228" y="3066"/>
                </a:cubicBezTo>
                <a:cubicBezTo>
                  <a:pt x="191577" y="4578"/>
                  <a:pt x="192599" y="6622"/>
                  <a:pt x="192599" y="9034"/>
                </a:cubicBezTo>
                <a:lnTo>
                  <a:pt x="192599" y="102839"/>
                </a:lnTo>
                <a:lnTo>
                  <a:pt x="223381" y="125714"/>
                </a:lnTo>
                <a:lnTo>
                  <a:pt x="223581" y="126015"/>
                </a:lnTo>
                <a:cubicBezTo>
                  <a:pt x="224440" y="126873"/>
                  <a:pt x="225135" y="128059"/>
                  <a:pt x="225135" y="129408"/>
                </a:cubicBezTo>
                <a:cubicBezTo>
                  <a:pt x="225135" y="130797"/>
                  <a:pt x="224603" y="131983"/>
                  <a:pt x="223581" y="132841"/>
                </a:cubicBezTo>
                <a:cubicBezTo>
                  <a:pt x="222764" y="133699"/>
                  <a:pt x="221538" y="134190"/>
                  <a:pt x="220352" y="134190"/>
                </a:cubicBezTo>
                <a:lnTo>
                  <a:pt x="5273" y="134190"/>
                </a:lnTo>
                <a:cubicBezTo>
                  <a:pt x="3884" y="134190"/>
                  <a:pt x="2698" y="133699"/>
                  <a:pt x="1840" y="132841"/>
                </a:cubicBezTo>
                <a:cubicBezTo>
                  <a:pt x="1023" y="131983"/>
                  <a:pt x="491" y="130797"/>
                  <a:pt x="491" y="129408"/>
                </a:cubicBezTo>
                <a:cubicBezTo>
                  <a:pt x="491" y="127895"/>
                  <a:pt x="1186" y="126546"/>
                  <a:pt x="2371" y="125688"/>
                </a:cubicBezTo>
                <a:lnTo>
                  <a:pt x="2862" y="125157"/>
                </a:lnTo>
                <a:lnTo>
                  <a:pt x="2698" y="125157"/>
                </a:lnTo>
                <a:lnTo>
                  <a:pt x="33722" y="102839"/>
                </a:lnTo>
                <a:lnTo>
                  <a:pt x="33722" y="9034"/>
                </a:lnTo>
                <a:cubicBezTo>
                  <a:pt x="33722" y="6622"/>
                  <a:pt x="34539" y="4578"/>
                  <a:pt x="36092" y="3066"/>
                </a:cubicBezTo>
                <a:cubicBezTo>
                  <a:pt x="37605" y="1513"/>
                  <a:pt x="39853" y="491"/>
                  <a:pt x="42060" y="491"/>
                </a:cubicBezTo>
                <a:close/>
                <a:moveTo>
                  <a:pt x="42060" y="1"/>
                </a:moveTo>
                <a:cubicBezTo>
                  <a:pt x="37114" y="1"/>
                  <a:pt x="33190" y="4088"/>
                  <a:pt x="33190" y="9034"/>
                </a:cubicBezTo>
                <a:lnTo>
                  <a:pt x="33190" y="102676"/>
                </a:lnTo>
                <a:lnTo>
                  <a:pt x="1023" y="125688"/>
                </a:lnTo>
                <a:lnTo>
                  <a:pt x="1589" y="125688"/>
                </a:lnTo>
                <a:cubicBezTo>
                  <a:pt x="620" y="126584"/>
                  <a:pt x="1" y="127949"/>
                  <a:pt x="1" y="129408"/>
                </a:cubicBezTo>
                <a:cubicBezTo>
                  <a:pt x="1" y="132310"/>
                  <a:pt x="2371" y="134721"/>
                  <a:pt x="5273" y="134721"/>
                </a:cubicBezTo>
                <a:lnTo>
                  <a:pt x="220352" y="134721"/>
                </a:lnTo>
                <a:cubicBezTo>
                  <a:pt x="223254" y="134721"/>
                  <a:pt x="225625" y="132310"/>
                  <a:pt x="225625" y="129408"/>
                </a:cubicBezTo>
                <a:cubicBezTo>
                  <a:pt x="225625" y="128054"/>
                  <a:pt x="225101" y="126962"/>
                  <a:pt x="224258" y="126015"/>
                </a:cubicBezTo>
                <a:lnTo>
                  <a:pt x="224603" y="126015"/>
                </a:lnTo>
                <a:lnTo>
                  <a:pt x="223949" y="125530"/>
                </a:lnTo>
                <a:lnTo>
                  <a:pt x="223949" y="125530"/>
                </a:lnTo>
                <a:lnTo>
                  <a:pt x="223949" y="125524"/>
                </a:lnTo>
                <a:lnTo>
                  <a:pt x="223942" y="125524"/>
                </a:lnTo>
                <a:lnTo>
                  <a:pt x="193130" y="102676"/>
                </a:lnTo>
                <a:lnTo>
                  <a:pt x="193130" y="9034"/>
                </a:lnTo>
                <a:cubicBezTo>
                  <a:pt x="193130" y="4088"/>
                  <a:pt x="189043" y="1"/>
                  <a:pt x="184261" y="1"/>
                </a:cubicBezTo>
                <a:close/>
              </a:path>
            </a:pathLst>
          </a:custGeom>
          <a:solidFill>
            <a:srgbClr val="006FE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9"/>
          <p:cNvSpPr/>
          <p:nvPr/>
        </p:nvSpPr>
        <p:spPr>
          <a:xfrm>
            <a:off x="4195225" y="4784947"/>
            <a:ext cx="5013370" cy="10623"/>
          </a:xfrm>
          <a:custGeom>
            <a:rect b="b" l="l" r="r" t="t"/>
            <a:pathLst>
              <a:path extrusionOk="0" h="696" w="219044">
                <a:moveTo>
                  <a:pt x="0" y="1"/>
                </a:moveTo>
                <a:lnTo>
                  <a:pt x="0" y="695"/>
                </a:lnTo>
                <a:lnTo>
                  <a:pt x="219044" y="695"/>
                </a:lnTo>
                <a:lnTo>
                  <a:pt x="219044"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9"/>
          <p:cNvSpPr/>
          <p:nvPr/>
        </p:nvSpPr>
        <p:spPr>
          <a:xfrm>
            <a:off x="4496502" y="4310732"/>
            <a:ext cx="4422237" cy="367551"/>
          </a:xfrm>
          <a:custGeom>
            <a:rect b="b" l="l" r="r" t="t"/>
            <a:pathLst>
              <a:path extrusionOk="0" h="15329" w="192313">
                <a:moveTo>
                  <a:pt x="20806" y="164"/>
                </a:moveTo>
                <a:lnTo>
                  <a:pt x="44043" y="327"/>
                </a:lnTo>
                <a:lnTo>
                  <a:pt x="43777" y="327"/>
                </a:lnTo>
                <a:lnTo>
                  <a:pt x="42428" y="1840"/>
                </a:lnTo>
                <a:lnTo>
                  <a:pt x="30329" y="1676"/>
                </a:lnTo>
                <a:lnTo>
                  <a:pt x="32046" y="327"/>
                </a:lnTo>
                <a:lnTo>
                  <a:pt x="31188" y="327"/>
                </a:lnTo>
                <a:lnTo>
                  <a:pt x="29471" y="1676"/>
                </a:lnTo>
                <a:lnTo>
                  <a:pt x="18925" y="1676"/>
                </a:lnTo>
                <a:lnTo>
                  <a:pt x="20806" y="164"/>
                </a:lnTo>
                <a:close/>
                <a:moveTo>
                  <a:pt x="44632" y="332"/>
                </a:moveTo>
                <a:lnTo>
                  <a:pt x="67279" y="491"/>
                </a:lnTo>
                <a:lnTo>
                  <a:pt x="66625" y="2044"/>
                </a:lnTo>
                <a:lnTo>
                  <a:pt x="55876" y="2044"/>
                </a:lnTo>
                <a:lnTo>
                  <a:pt x="56897" y="491"/>
                </a:lnTo>
                <a:lnTo>
                  <a:pt x="56039" y="491"/>
                </a:lnTo>
                <a:lnTo>
                  <a:pt x="55017" y="1840"/>
                </a:lnTo>
                <a:lnTo>
                  <a:pt x="43286" y="1840"/>
                </a:lnTo>
                <a:lnTo>
                  <a:pt x="44632" y="332"/>
                </a:lnTo>
                <a:close/>
                <a:moveTo>
                  <a:pt x="68138" y="491"/>
                </a:moveTo>
                <a:lnTo>
                  <a:pt x="80073" y="654"/>
                </a:lnTo>
                <a:lnTo>
                  <a:pt x="79542" y="2208"/>
                </a:lnTo>
                <a:lnTo>
                  <a:pt x="67443" y="2044"/>
                </a:lnTo>
                <a:lnTo>
                  <a:pt x="68138" y="491"/>
                </a:lnTo>
                <a:close/>
                <a:moveTo>
                  <a:pt x="80727" y="654"/>
                </a:moveTo>
                <a:lnTo>
                  <a:pt x="92335" y="818"/>
                </a:lnTo>
                <a:lnTo>
                  <a:pt x="92335" y="2208"/>
                </a:lnTo>
                <a:lnTo>
                  <a:pt x="80400" y="2208"/>
                </a:lnTo>
                <a:lnTo>
                  <a:pt x="80727" y="654"/>
                </a:lnTo>
                <a:close/>
                <a:moveTo>
                  <a:pt x="104597" y="818"/>
                </a:moveTo>
                <a:lnTo>
                  <a:pt x="104761" y="2371"/>
                </a:lnTo>
                <a:lnTo>
                  <a:pt x="93194" y="2208"/>
                </a:lnTo>
                <a:lnTo>
                  <a:pt x="93194" y="818"/>
                </a:lnTo>
                <a:close/>
                <a:moveTo>
                  <a:pt x="105456" y="818"/>
                </a:moveTo>
                <a:lnTo>
                  <a:pt x="116492" y="1022"/>
                </a:lnTo>
                <a:lnTo>
                  <a:pt x="116860" y="2371"/>
                </a:lnTo>
                <a:lnTo>
                  <a:pt x="105619" y="2371"/>
                </a:lnTo>
                <a:lnTo>
                  <a:pt x="105456" y="818"/>
                </a:lnTo>
                <a:close/>
                <a:moveTo>
                  <a:pt x="128100" y="1022"/>
                </a:moveTo>
                <a:lnTo>
                  <a:pt x="128754" y="2535"/>
                </a:lnTo>
                <a:lnTo>
                  <a:pt x="117718" y="2371"/>
                </a:lnTo>
                <a:lnTo>
                  <a:pt x="117187" y="1022"/>
                </a:lnTo>
                <a:close/>
                <a:moveTo>
                  <a:pt x="128958" y="1022"/>
                </a:moveTo>
                <a:lnTo>
                  <a:pt x="139504" y="1186"/>
                </a:lnTo>
                <a:lnTo>
                  <a:pt x="140526" y="2535"/>
                </a:lnTo>
                <a:lnTo>
                  <a:pt x="129612" y="2535"/>
                </a:lnTo>
                <a:lnTo>
                  <a:pt x="128958" y="1022"/>
                </a:lnTo>
                <a:close/>
                <a:moveTo>
                  <a:pt x="150744" y="1186"/>
                </a:moveTo>
                <a:lnTo>
                  <a:pt x="151929" y="2698"/>
                </a:lnTo>
                <a:lnTo>
                  <a:pt x="141220" y="2535"/>
                </a:lnTo>
                <a:lnTo>
                  <a:pt x="140362" y="1186"/>
                </a:lnTo>
                <a:close/>
                <a:moveTo>
                  <a:pt x="151439" y="1186"/>
                </a:moveTo>
                <a:lnTo>
                  <a:pt x="162843" y="1349"/>
                </a:lnTo>
                <a:lnTo>
                  <a:pt x="164355" y="2698"/>
                </a:lnTo>
                <a:lnTo>
                  <a:pt x="152624" y="2698"/>
                </a:lnTo>
                <a:lnTo>
                  <a:pt x="151439" y="1186"/>
                </a:lnTo>
                <a:close/>
                <a:moveTo>
                  <a:pt x="163701" y="1349"/>
                </a:moveTo>
                <a:lnTo>
                  <a:pt x="174574" y="1513"/>
                </a:lnTo>
                <a:lnTo>
                  <a:pt x="176290" y="2862"/>
                </a:lnTo>
                <a:lnTo>
                  <a:pt x="165050" y="2698"/>
                </a:lnTo>
                <a:lnTo>
                  <a:pt x="163701" y="1349"/>
                </a:lnTo>
                <a:close/>
                <a:moveTo>
                  <a:pt x="18598" y="1840"/>
                </a:moveTo>
                <a:lnTo>
                  <a:pt x="29307" y="2044"/>
                </a:lnTo>
                <a:lnTo>
                  <a:pt x="27427" y="3556"/>
                </a:lnTo>
                <a:lnTo>
                  <a:pt x="16350" y="3556"/>
                </a:lnTo>
                <a:lnTo>
                  <a:pt x="18598" y="1840"/>
                </a:lnTo>
                <a:close/>
                <a:moveTo>
                  <a:pt x="42265" y="2044"/>
                </a:moveTo>
                <a:lnTo>
                  <a:pt x="40711" y="3720"/>
                </a:lnTo>
                <a:lnTo>
                  <a:pt x="28286" y="3556"/>
                </a:lnTo>
                <a:lnTo>
                  <a:pt x="30166" y="2044"/>
                </a:lnTo>
                <a:close/>
                <a:moveTo>
                  <a:pt x="43123" y="2044"/>
                </a:moveTo>
                <a:lnTo>
                  <a:pt x="54854" y="2208"/>
                </a:lnTo>
                <a:lnTo>
                  <a:pt x="53832" y="3720"/>
                </a:lnTo>
                <a:lnTo>
                  <a:pt x="41733" y="3720"/>
                </a:lnTo>
                <a:lnTo>
                  <a:pt x="43123" y="2044"/>
                </a:lnTo>
                <a:close/>
                <a:moveTo>
                  <a:pt x="66421" y="2208"/>
                </a:moveTo>
                <a:lnTo>
                  <a:pt x="65604" y="3883"/>
                </a:lnTo>
                <a:lnTo>
                  <a:pt x="54690" y="3720"/>
                </a:lnTo>
                <a:lnTo>
                  <a:pt x="55876" y="2208"/>
                </a:lnTo>
                <a:close/>
                <a:moveTo>
                  <a:pt x="67279" y="2208"/>
                </a:moveTo>
                <a:lnTo>
                  <a:pt x="79542" y="2371"/>
                </a:lnTo>
                <a:lnTo>
                  <a:pt x="79051" y="3883"/>
                </a:lnTo>
                <a:lnTo>
                  <a:pt x="66625" y="3883"/>
                </a:lnTo>
                <a:lnTo>
                  <a:pt x="67279" y="2208"/>
                </a:lnTo>
                <a:close/>
                <a:moveTo>
                  <a:pt x="92335" y="2371"/>
                </a:moveTo>
                <a:lnTo>
                  <a:pt x="92172" y="4088"/>
                </a:lnTo>
                <a:lnTo>
                  <a:pt x="79909" y="3883"/>
                </a:lnTo>
                <a:lnTo>
                  <a:pt x="80400" y="2371"/>
                </a:lnTo>
                <a:close/>
                <a:moveTo>
                  <a:pt x="93194" y="2371"/>
                </a:moveTo>
                <a:lnTo>
                  <a:pt x="104761" y="2535"/>
                </a:lnTo>
                <a:lnTo>
                  <a:pt x="104924" y="4088"/>
                </a:lnTo>
                <a:lnTo>
                  <a:pt x="92989" y="4088"/>
                </a:lnTo>
                <a:lnTo>
                  <a:pt x="93194" y="2371"/>
                </a:lnTo>
                <a:close/>
                <a:moveTo>
                  <a:pt x="117023" y="2535"/>
                </a:moveTo>
                <a:lnTo>
                  <a:pt x="117514" y="4088"/>
                </a:lnTo>
                <a:lnTo>
                  <a:pt x="105783" y="4088"/>
                </a:lnTo>
                <a:lnTo>
                  <a:pt x="105619" y="2535"/>
                </a:lnTo>
                <a:close/>
                <a:moveTo>
                  <a:pt x="117718" y="2535"/>
                </a:moveTo>
                <a:lnTo>
                  <a:pt x="128958" y="2698"/>
                </a:lnTo>
                <a:lnTo>
                  <a:pt x="129776" y="4251"/>
                </a:lnTo>
                <a:lnTo>
                  <a:pt x="118372" y="4088"/>
                </a:lnTo>
                <a:lnTo>
                  <a:pt x="117718" y="2535"/>
                </a:lnTo>
                <a:close/>
                <a:moveTo>
                  <a:pt x="140689" y="2698"/>
                </a:moveTo>
                <a:lnTo>
                  <a:pt x="141711" y="4251"/>
                </a:lnTo>
                <a:lnTo>
                  <a:pt x="130471" y="4251"/>
                </a:lnTo>
                <a:lnTo>
                  <a:pt x="129776" y="2698"/>
                </a:lnTo>
                <a:close/>
                <a:moveTo>
                  <a:pt x="141384" y="2698"/>
                </a:moveTo>
                <a:lnTo>
                  <a:pt x="152093" y="2862"/>
                </a:lnTo>
                <a:lnTo>
                  <a:pt x="153483" y="4415"/>
                </a:lnTo>
                <a:lnTo>
                  <a:pt x="153483" y="4415"/>
                </a:lnTo>
                <a:lnTo>
                  <a:pt x="142569" y="4251"/>
                </a:lnTo>
                <a:lnTo>
                  <a:pt x="141384" y="2698"/>
                </a:lnTo>
                <a:close/>
                <a:moveTo>
                  <a:pt x="164519" y="2862"/>
                </a:moveTo>
                <a:lnTo>
                  <a:pt x="166235" y="4415"/>
                </a:lnTo>
                <a:lnTo>
                  <a:pt x="154137" y="4415"/>
                </a:lnTo>
                <a:lnTo>
                  <a:pt x="152788" y="2862"/>
                </a:lnTo>
                <a:close/>
                <a:moveTo>
                  <a:pt x="165377" y="2862"/>
                </a:moveTo>
                <a:lnTo>
                  <a:pt x="176617" y="3066"/>
                </a:lnTo>
                <a:lnTo>
                  <a:pt x="178498" y="4415"/>
                </a:lnTo>
                <a:lnTo>
                  <a:pt x="166930" y="4415"/>
                </a:lnTo>
                <a:lnTo>
                  <a:pt x="165377" y="2862"/>
                </a:lnTo>
                <a:close/>
                <a:moveTo>
                  <a:pt x="16187" y="3720"/>
                </a:moveTo>
                <a:lnTo>
                  <a:pt x="27100" y="3883"/>
                </a:lnTo>
                <a:lnTo>
                  <a:pt x="25220" y="5600"/>
                </a:lnTo>
                <a:lnTo>
                  <a:pt x="13816" y="5600"/>
                </a:lnTo>
                <a:lnTo>
                  <a:pt x="16187" y="3720"/>
                </a:lnTo>
                <a:close/>
                <a:moveTo>
                  <a:pt x="40548" y="3883"/>
                </a:moveTo>
                <a:lnTo>
                  <a:pt x="39035" y="5600"/>
                </a:lnTo>
                <a:lnTo>
                  <a:pt x="26242" y="5600"/>
                </a:lnTo>
                <a:lnTo>
                  <a:pt x="28122" y="3883"/>
                </a:lnTo>
                <a:close/>
                <a:moveTo>
                  <a:pt x="53668" y="3883"/>
                </a:moveTo>
                <a:lnTo>
                  <a:pt x="52483" y="5764"/>
                </a:lnTo>
                <a:lnTo>
                  <a:pt x="40057" y="5600"/>
                </a:lnTo>
                <a:lnTo>
                  <a:pt x="41570" y="3883"/>
                </a:lnTo>
                <a:close/>
                <a:moveTo>
                  <a:pt x="54527" y="3883"/>
                </a:moveTo>
                <a:lnTo>
                  <a:pt x="65604" y="4088"/>
                </a:lnTo>
                <a:lnTo>
                  <a:pt x="64745" y="5764"/>
                </a:lnTo>
                <a:lnTo>
                  <a:pt x="53341" y="5764"/>
                </a:lnTo>
                <a:lnTo>
                  <a:pt x="54527" y="3883"/>
                </a:lnTo>
                <a:close/>
                <a:moveTo>
                  <a:pt x="79051" y="4088"/>
                </a:moveTo>
                <a:lnTo>
                  <a:pt x="78520" y="5764"/>
                </a:lnTo>
                <a:lnTo>
                  <a:pt x="65604" y="5764"/>
                </a:lnTo>
                <a:lnTo>
                  <a:pt x="66421" y="4088"/>
                </a:lnTo>
                <a:close/>
                <a:moveTo>
                  <a:pt x="79909" y="4088"/>
                </a:moveTo>
                <a:lnTo>
                  <a:pt x="92172" y="4251"/>
                </a:lnTo>
                <a:lnTo>
                  <a:pt x="91967" y="5927"/>
                </a:lnTo>
                <a:lnTo>
                  <a:pt x="79378" y="5764"/>
                </a:lnTo>
                <a:lnTo>
                  <a:pt x="79909" y="4088"/>
                </a:lnTo>
                <a:close/>
                <a:moveTo>
                  <a:pt x="104924" y="4251"/>
                </a:moveTo>
                <a:lnTo>
                  <a:pt x="105088" y="5927"/>
                </a:lnTo>
                <a:lnTo>
                  <a:pt x="92826" y="5927"/>
                </a:lnTo>
                <a:lnTo>
                  <a:pt x="92989" y="4251"/>
                </a:lnTo>
                <a:close/>
                <a:moveTo>
                  <a:pt x="105783" y="4251"/>
                </a:moveTo>
                <a:lnTo>
                  <a:pt x="117514" y="4415"/>
                </a:lnTo>
                <a:lnTo>
                  <a:pt x="118045" y="5927"/>
                </a:lnTo>
                <a:lnTo>
                  <a:pt x="106110" y="5927"/>
                </a:lnTo>
                <a:lnTo>
                  <a:pt x="105783" y="4251"/>
                </a:lnTo>
                <a:close/>
                <a:moveTo>
                  <a:pt x="129776" y="4415"/>
                </a:moveTo>
                <a:lnTo>
                  <a:pt x="130634" y="5927"/>
                </a:lnTo>
                <a:lnTo>
                  <a:pt x="118903" y="5927"/>
                </a:lnTo>
                <a:lnTo>
                  <a:pt x="118372" y="4415"/>
                </a:lnTo>
                <a:close/>
                <a:moveTo>
                  <a:pt x="141874" y="4415"/>
                </a:moveTo>
                <a:lnTo>
                  <a:pt x="142896" y="6131"/>
                </a:lnTo>
                <a:lnTo>
                  <a:pt x="131492" y="6131"/>
                </a:lnTo>
                <a:lnTo>
                  <a:pt x="130634" y="4415"/>
                </a:lnTo>
                <a:close/>
                <a:moveTo>
                  <a:pt x="142569" y="4415"/>
                </a:moveTo>
                <a:lnTo>
                  <a:pt x="153646" y="4578"/>
                </a:lnTo>
                <a:lnTo>
                  <a:pt x="154995" y="6131"/>
                </a:lnTo>
                <a:lnTo>
                  <a:pt x="143755" y="6131"/>
                </a:lnTo>
                <a:lnTo>
                  <a:pt x="142569" y="4415"/>
                </a:lnTo>
                <a:close/>
                <a:moveTo>
                  <a:pt x="166399" y="4578"/>
                </a:moveTo>
                <a:lnTo>
                  <a:pt x="168116" y="6131"/>
                </a:lnTo>
                <a:lnTo>
                  <a:pt x="155853" y="6131"/>
                </a:lnTo>
                <a:lnTo>
                  <a:pt x="154300" y="4578"/>
                </a:lnTo>
                <a:close/>
                <a:moveTo>
                  <a:pt x="167094" y="4578"/>
                </a:moveTo>
                <a:lnTo>
                  <a:pt x="178661" y="4742"/>
                </a:lnTo>
                <a:lnTo>
                  <a:pt x="180705" y="6295"/>
                </a:lnTo>
                <a:lnTo>
                  <a:pt x="168974" y="6131"/>
                </a:lnTo>
                <a:lnTo>
                  <a:pt x="167094" y="4578"/>
                </a:lnTo>
                <a:close/>
                <a:moveTo>
                  <a:pt x="24893" y="5764"/>
                </a:moveTo>
                <a:lnTo>
                  <a:pt x="22849" y="7644"/>
                </a:lnTo>
                <a:lnTo>
                  <a:pt x="11078" y="7644"/>
                </a:lnTo>
                <a:lnTo>
                  <a:pt x="13653" y="5764"/>
                </a:lnTo>
                <a:close/>
                <a:moveTo>
                  <a:pt x="25915" y="5764"/>
                </a:moveTo>
                <a:lnTo>
                  <a:pt x="38831" y="5927"/>
                </a:lnTo>
                <a:lnTo>
                  <a:pt x="37155" y="7807"/>
                </a:lnTo>
                <a:lnTo>
                  <a:pt x="23871" y="7644"/>
                </a:lnTo>
                <a:lnTo>
                  <a:pt x="25915" y="5764"/>
                </a:lnTo>
                <a:close/>
                <a:moveTo>
                  <a:pt x="52320" y="5927"/>
                </a:moveTo>
                <a:lnTo>
                  <a:pt x="51093" y="7807"/>
                </a:lnTo>
                <a:lnTo>
                  <a:pt x="38177" y="7807"/>
                </a:lnTo>
                <a:lnTo>
                  <a:pt x="39689" y="5927"/>
                </a:lnTo>
                <a:close/>
                <a:moveTo>
                  <a:pt x="64582" y="5927"/>
                </a:moveTo>
                <a:lnTo>
                  <a:pt x="63723" y="7807"/>
                </a:lnTo>
                <a:lnTo>
                  <a:pt x="51952" y="7807"/>
                </a:lnTo>
                <a:lnTo>
                  <a:pt x="53341" y="5927"/>
                </a:lnTo>
                <a:close/>
                <a:moveTo>
                  <a:pt x="65604" y="5927"/>
                </a:moveTo>
                <a:lnTo>
                  <a:pt x="78356" y="6131"/>
                </a:lnTo>
                <a:lnTo>
                  <a:pt x="77866" y="7807"/>
                </a:lnTo>
                <a:lnTo>
                  <a:pt x="64582" y="7807"/>
                </a:lnTo>
                <a:lnTo>
                  <a:pt x="65604" y="5927"/>
                </a:lnTo>
                <a:close/>
                <a:moveTo>
                  <a:pt x="91967" y="6131"/>
                </a:moveTo>
                <a:lnTo>
                  <a:pt x="91804" y="7807"/>
                </a:lnTo>
                <a:lnTo>
                  <a:pt x="78888" y="7807"/>
                </a:lnTo>
                <a:lnTo>
                  <a:pt x="79378" y="6131"/>
                </a:lnTo>
                <a:close/>
                <a:moveTo>
                  <a:pt x="105251" y="6131"/>
                </a:moveTo>
                <a:lnTo>
                  <a:pt x="105456" y="7971"/>
                </a:lnTo>
                <a:lnTo>
                  <a:pt x="105456" y="7971"/>
                </a:lnTo>
                <a:lnTo>
                  <a:pt x="92826" y="7807"/>
                </a:lnTo>
                <a:lnTo>
                  <a:pt x="92826" y="6131"/>
                </a:lnTo>
                <a:close/>
                <a:moveTo>
                  <a:pt x="118208" y="6131"/>
                </a:moveTo>
                <a:lnTo>
                  <a:pt x="118740" y="7971"/>
                </a:lnTo>
                <a:lnTo>
                  <a:pt x="106273" y="7971"/>
                </a:lnTo>
                <a:lnTo>
                  <a:pt x="106110" y="6131"/>
                </a:lnTo>
                <a:close/>
                <a:moveTo>
                  <a:pt x="119067" y="6131"/>
                </a:moveTo>
                <a:lnTo>
                  <a:pt x="130798" y="6295"/>
                </a:lnTo>
                <a:lnTo>
                  <a:pt x="131656" y="7971"/>
                </a:lnTo>
                <a:lnTo>
                  <a:pt x="119557" y="7971"/>
                </a:lnTo>
                <a:lnTo>
                  <a:pt x="119067" y="6131"/>
                </a:lnTo>
                <a:close/>
                <a:moveTo>
                  <a:pt x="143060" y="6295"/>
                </a:moveTo>
                <a:lnTo>
                  <a:pt x="144286" y="7971"/>
                </a:lnTo>
                <a:lnTo>
                  <a:pt x="132514" y="7971"/>
                </a:lnTo>
                <a:lnTo>
                  <a:pt x="131656" y="6295"/>
                </a:lnTo>
                <a:close/>
                <a:moveTo>
                  <a:pt x="155158" y="6295"/>
                </a:moveTo>
                <a:lnTo>
                  <a:pt x="156712" y="7971"/>
                </a:lnTo>
                <a:lnTo>
                  <a:pt x="145103" y="7971"/>
                </a:lnTo>
                <a:lnTo>
                  <a:pt x="143918" y="6295"/>
                </a:lnTo>
                <a:close/>
                <a:moveTo>
                  <a:pt x="156017" y="6295"/>
                </a:moveTo>
                <a:lnTo>
                  <a:pt x="168279" y="6458"/>
                </a:lnTo>
                <a:lnTo>
                  <a:pt x="170159" y="7971"/>
                </a:lnTo>
                <a:lnTo>
                  <a:pt x="157570" y="7971"/>
                </a:lnTo>
                <a:lnTo>
                  <a:pt x="156017" y="6295"/>
                </a:lnTo>
                <a:close/>
                <a:moveTo>
                  <a:pt x="180868" y="6458"/>
                </a:moveTo>
                <a:lnTo>
                  <a:pt x="183116" y="8175"/>
                </a:lnTo>
                <a:lnTo>
                  <a:pt x="171018" y="7971"/>
                </a:lnTo>
                <a:lnTo>
                  <a:pt x="169137" y="6458"/>
                </a:lnTo>
                <a:close/>
                <a:moveTo>
                  <a:pt x="22686" y="7971"/>
                </a:moveTo>
                <a:lnTo>
                  <a:pt x="20274" y="10014"/>
                </a:lnTo>
                <a:lnTo>
                  <a:pt x="8176" y="10014"/>
                </a:lnTo>
                <a:lnTo>
                  <a:pt x="10751" y="7971"/>
                </a:lnTo>
                <a:close/>
                <a:moveTo>
                  <a:pt x="36992" y="7971"/>
                </a:moveTo>
                <a:lnTo>
                  <a:pt x="35112" y="10014"/>
                </a:lnTo>
                <a:lnTo>
                  <a:pt x="21460" y="10014"/>
                </a:lnTo>
                <a:lnTo>
                  <a:pt x="23708" y="7971"/>
                </a:lnTo>
                <a:close/>
                <a:moveTo>
                  <a:pt x="50930" y="7971"/>
                </a:moveTo>
                <a:lnTo>
                  <a:pt x="49581" y="10014"/>
                </a:lnTo>
                <a:lnTo>
                  <a:pt x="36133" y="10014"/>
                </a:lnTo>
                <a:lnTo>
                  <a:pt x="37809" y="7971"/>
                </a:lnTo>
                <a:close/>
                <a:moveTo>
                  <a:pt x="63560" y="7971"/>
                </a:moveTo>
                <a:lnTo>
                  <a:pt x="62538" y="10014"/>
                </a:lnTo>
                <a:lnTo>
                  <a:pt x="50603" y="10014"/>
                </a:lnTo>
                <a:lnTo>
                  <a:pt x="51788" y="7971"/>
                </a:lnTo>
                <a:close/>
                <a:moveTo>
                  <a:pt x="64582" y="7971"/>
                </a:moveTo>
                <a:lnTo>
                  <a:pt x="77866" y="8175"/>
                </a:lnTo>
                <a:lnTo>
                  <a:pt x="77334" y="10014"/>
                </a:lnTo>
                <a:lnTo>
                  <a:pt x="63560" y="10014"/>
                </a:lnTo>
                <a:lnTo>
                  <a:pt x="64582" y="7971"/>
                </a:lnTo>
                <a:close/>
                <a:moveTo>
                  <a:pt x="91804" y="8175"/>
                </a:moveTo>
                <a:lnTo>
                  <a:pt x="91640" y="10014"/>
                </a:lnTo>
                <a:lnTo>
                  <a:pt x="78356" y="10014"/>
                </a:lnTo>
                <a:lnTo>
                  <a:pt x="78888" y="8175"/>
                </a:lnTo>
                <a:close/>
                <a:moveTo>
                  <a:pt x="105456" y="8175"/>
                </a:moveTo>
                <a:lnTo>
                  <a:pt x="105619" y="10014"/>
                </a:lnTo>
                <a:lnTo>
                  <a:pt x="92662" y="10014"/>
                </a:lnTo>
                <a:lnTo>
                  <a:pt x="92662" y="8175"/>
                </a:lnTo>
                <a:close/>
                <a:moveTo>
                  <a:pt x="118740" y="8175"/>
                </a:moveTo>
                <a:lnTo>
                  <a:pt x="119394" y="10014"/>
                </a:lnTo>
                <a:lnTo>
                  <a:pt x="106641" y="10014"/>
                </a:lnTo>
                <a:lnTo>
                  <a:pt x="106273" y="8175"/>
                </a:lnTo>
                <a:close/>
                <a:moveTo>
                  <a:pt x="131819" y="8175"/>
                </a:moveTo>
                <a:lnTo>
                  <a:pt x="132678" y="10014"/>
                </a:lnTo>
                <a:lnTo>
                  <a:pt x="120252" y="10014"/>
                </a:lnTo>
                <a:lnTo>
                  <a:pt x="119557" y="8175"/>
                </a:lnTo>
                <a:close/>
                <a:moveTo>
                  <a:pt x="144449" y="8175"/>
                </a:moveTo>
                <a:lnTo>
                  <a:pt x="145798" y="10014"/>
                </a:lnTo>
                <a:lnTo>
                  <a:pt x="133536" y="10014"/>
                </a:lnTo>
                <a:lnTo>
                  <a:pt x="132678" y="8175"/>
                </a:lnTo>
                <a:close/>
                <a:moveTo>
                  <a:pt x="156875" y="8175"/>
                </a:moveTo>
                <a:lnTo>
                  <a:pt x="158388" y="10014"/>
                </a:lnTo>
                <a:lnTo>
                  <a:pt x="146657" y="10014"/>
                </a:lnTo>
                <a:lnTo>
                  <a:pt x="145308" y="8175"/>
                </a:lnTo>
                <a:close/>
                <a:moveTo>
                  <a:pt x="157734" y="8175"/>
                </a:moveTo>
                <a:lnTo>
                  <a:pt x="170323" y="8339"/>
                </a:lnTo>
                <a:lnTo>
                  <a:pt x="172366" y="10014"/>
                </a:lnTo>
                <a:lnTo>
                  <a:pt x="159246" y="10014"/>
                </a:lnTo>
                <a:lnTo>
                  <a:pt x="157734" y="8175"/>
                </a:lnTo>
                <a:close/>
                <a:moveTo>
                  <a:pt x="183280" y="8339"/>
                </a:moveTo>
                <a:lnTo>
                  <a:pt x="185487" y="10014"/>
                </a:lnTo>
                <a:lnTo>
                  <a:pt x="173061" y="10014"/>
                </a:lnTo>
                <a:lnTo>
                  <a:pt x="171181" y="8339"/>
                </a:lnTo>
                <a:close/>
                <a:moveTo>
                  <a:pt x="172530" y="10219"/>
                </a:moveTo>
                <a:lnTo>
                  <a:pt x="174574" y="12058"/>
                </a:lnTo>
                <a:lnTo>
                  <a:pt x="161126" y="12058"/>
                </a:lnTo>
                <a:lnTo>
                  <a:pt x="159409" y="10219"/>
                </a:lnTo>
                <a:close/>
                <a:moveTo>
                  <a:pt x="185814" y="10219"/>
                </a:moveTo>
                <a:lnTo>
                  <a:pt x="188226" y="12058"/>
                </a:lnTo>
                <a:lnTo>
                  <a:pt x="175432" y="12058"/>
                </a:lnTo>
                <a:lnTo>
                  <a:pt x="173388" y="10219"/>
                </a:lnTo>
                <a:close/>
                <a:moveTo>
                  <a:pt x="77171" y="10219"/>
                </a:moveTo>
                <a:lnTo>
                  <a:pt x="76640" y="12263"/>
                </a:lnTo>
                <a:lnTo>
                  <a:pt x="62538" y="12263"/>
                </a:lnTo>
                <a:lnTo>
                  <a:pt x="63355" y="10219"/>
                </a:lnTo>
                <a:close/>
                <a:moveTo>
                  <a:pt x="91640" y="10219"/>
                </a:moveTo>
                <a:lnTo>
                  <a:pt x="91477" y="12263"/>
                </a:lnTo>
                <a:lnTo>
                  <a:pt x="77661" y="12263"/>
                </a:lnTo>
                <a:lnTo>
                  <a:pt x="78193" y="10219"/>
                </a:lnTo>
                <a:close/>
                <a:moveTo>
                  <a:pt x="105783" y="10219"/>
                </a:moveTo>
                <a:lnTo>
                  <a:pt x="105946" y="12263"/>
                </a:lnTo>
                <a:lnTo>
                  <a:pt x="92499" y="12263"/>
                </a:lnTo>
                <a:lnTo>
                  <a:pt x="92662" y="10219"/>
                </a:lnTo>
                <a:close/>
                <a:moveTo>
                  <a:pt x="119394" y="10219"/>
                </a:moveTo>
                <a:lnTo>
                  <a:pt x="120089" y="12263"/>
                </a:lnTo>
                <a:lnTo>
                  <a:pt x="106968" y="12263"/>
                </a:lnTo>
                <a:lnTo>
                  <a:pt x="106641" y="10219"/>
                </a:lnTo>
                <a:close/>
                <a:moveTo>
                  <a:pt x="132841" y="10219"/>
                </a:moveTo>
                <a:lnTo>
                  <a:pt x="133863" y="12263"/>
                </a:lnTo>
                <a:lnTo>
                  <a:pt x="120947" y="12263"/>
                </a:lnTo>
                <a:lnTo>
                  <a:pt x="120252" y="10219"/>
                </a:lnTo>
                <a:close/>
                <a:moveTo>
                  <a:pt x="145962" y="10219"/>
                </a:moveTo>
                <a:lnTo>
                  <a:pt x="147147" y="12263"/>
                </a:lnTo>
                <a:lnTo>
                  <a:pt x="134721" y="12263"/>
                </a:lnTo>
                <a:lnTo>
                  <a:pt x="133700" y="10219"/>
                </a:lnTo>
                <a:close/>
                <a:moveTo>
                  <a:pt x="158755" y="10219"/>
                </a:moveTo>
                <a:lnTo>
                  <a:pt x="160268" y="12058"/>
                </a:lnTo>
                <a:lnTo>
                  <a:pt x="148169" y="12263"/>
                </a:lnTo>
                <a:lnTo>
                  <a:pt x="146820" y="10219"/>
                </a:lnTo>
                <a:close/>
                <a:moveTo>
                  <a:pt x="20111" y="10219"/>
                </a:moveTo>
                <a:lnTo>
                  <a:pt x="17740" y="12426"/>
                </a:lnTo>
                <a:lnTo>
                  <a:pt x="5110" y="12426"/>
                </a:lnTo>
                <a:lnTo>
                  <a:pt x="7849" y="10219"/>
                </a:lnTo>
                <a:close/>
                <a:moveTo>
                  <a:pt x="34948" y="10219"/>
                </a:moveTo>
                <a:lnTo>
                  <a:pt x="33068" y="12426"/>
                </a:lnTo>
                <a:lnTo>
                  <a:pt x="18762" y="12426"/>
                </a:lnTo>
                <a:lnTo>
                  <a:pt x="21133" y="10219"/>
                </a:lnTo>
                <a:close/>
                <a:moveTo>
                  <a:pt x="49417" y="10219"/>
                </a:moveTo>
                <a:lnTo>
                  <a:pt x="47864" y="12426"/>
                </a:lnTo>
                <a:lnTo>
                  <a:pt x="34090" y="12426"/>
                </a:lnTo>
                <a:lnTo>
                  <a:pt x="35970" y="10219"/>
                </a:lnTo>
                <a:close/>
                <a:moveTo>
                  <a:pt x="62538" y="10219"/>
                </a:moveTo>
                <a:lnTo>
                  <a:pt x="61516" y="12263"/>
                </a:lnTo>
                <a:lnTo>
                  <a:pt x="48886" y="12426"/>
                </a:lnTo>
                <a:lnTo>
                  <a:pt x="50439" y="10219"/>
                </a:lnTo>
                <a:close/>
                <a:moveTo>
                  <a:pt x="174737" y="12426"/>
                </a:moveTo>
                <a:lnTo>
                  <a:pt x="177149" y="14470"/>
                </a:lnTo>
                <a:lnTo>
                  <a:pt x="163333" y="14470"/>
                </a:lnTo>
                <a:lnTo>
                  <a:pt x="161453" y="12426"/>
                </a:lnTo>
                <a:close/>
                <a:moveTo>
                  <a:pt x="188553" y="12426"/>
                </a:moveTo>
                <a:lnTo>
                  <a:pt x="191087" y="14470"/>
                </a:lnTo>
                <a:lnTo>
                  <a:pt x="178007" y="14470"/>
                </a:lnTo>
                <a:lnTo>
                  <a:pt x="175595" y="12426"/>
                </a:lnTo>
                <a:close/>
                <a:moveTo>
                  <a:pt x="32700" y="12590"/>
                </a:moveTo>
                <a:lnTo>
                  <a:pt x="30656" y="14960"/>
                </a:lnTo>
                <a:lnTo>
                  <a:pt x="15860" y="14960"/>
                </a:lnTo>
                <a:lnTo>
                  <a:pt x="18394" y="12590"/>
                </a:lnTo>
                <a:close/>
                <a:moveTo>
                  <a:pt x="47701" y="12590"/>
                </a:moveTo>
                <a:lnTo>
                  <a:pt x="46188" y="14960"/>
                </a:lnTo>
                <a:lnTo>
                  <a:pt x="31678" y="14960"/>
                </a:lnTo>
                <a:lnTo>
                  <a:pt x="33722" y="12590"/>
                </a:lnTo>
                <a:close/>
                <a:moveTo>
                  <a:pt x="160636" y="12426"/>
                </a:moveTo>
                <a:lnTo>
                  <a:pt x="162311" y="14470"/>
                </a:lnTo>
                <a:lnTo>
                  <a:pt x="47210" y="14960"/>
                </a:lnTo>
                <a:lnTo>
                  <a:pt x="48723" y="12590"/>
                </a:lnTo>
                <a:lnTo>
                  <a:pt x="106968" y="12590"/>
                </a:lnTo>
                <a:lnTo>
                  <a:pt x="106968" y="12426"/>
                </a:lnTo>
                <a:lnTo>
                  <a:pt x="120089" y="12426"/>
                </a:lnTo>
                <a:lnTo>
                  <a:pt x="120089" y="12590"/>
                </a:lnTo>
                <a:lnTo>
                  <a:pt x="121110" y="12590"/>
                </a:lnTo>
                <a:lnTo>
                  <a:pt x="121110" y="12426"/>
                </a:lnTo>
                <a:lnTo>
                  <a:pt x="133863" y="12426"/>
                </a:lnTo>
                <a:lnTo>
                  <a:pt x="134067" y="12590"/>
                </a:lnTo>
                <a:lnTo>
                  <a:pt x="134885" y="12590"/>
                </a:lnTo>
                <a:lnTo>
                  <a:pt x="134885" y="12426"/>
                </a:lnTo>
                <a:lnTo>
                  <a:pt x="147352" y="12426"/>
                </a:lnTo>
                <a:lnTo>
                  <a:pt x="147515" y="12590"/>
                </a:lnTo>
                <a:lnTo>
                  <a:pt x="148373" y="12590"/>
                </a:lnTo>
                <a:lnTo>
                  <a:pt x="148373" y="12426"/>
                </a:lnTo>
                <a:close/>
                <a:moveTo>
                  <a:pt x="17372" y="12590"/>
                </a:moveTo>
                <a:lnTo>
                  <a:pt x="14675" y="14960"/>
                </a:lnTo>
                <a:lnTo>
                  <a:pt x="1554" y="15124"/>
                </a:lnTo>
                <a:lnTo>
                  <a:pt x="4783" y="12753"/>
                </a:lnTo>
                <a:lnTo>
                  <a:pt x="17372" y="12590"/>
                </a:lnTo>
                <a:close/>
                <a:moveTo>
                  <a:pt x="20111" y="0"/>
                </a:moveTo>
                <a:lnTo>
                  <a:pt x="1" y="15328"/>
                </a:lnTo>
                <a:lnTo>
                  <a:pt x="31515" y="15328"/>
                </a:lnTo>
                <a:lnTo>
                  <a:pt x="45984" y="15124"/>
                </a:lnTo>
                <a:lnTo>
                  <a:pt x="45821" y="15328"/>
                </a:lnTo>
                <a:lnTo>
                  <a:pt x="47006" y="15328"/>
                </a:lnTo>
                <a:lnTo>
                  <a:pt x="47006" y="15124"/>
                </a:lnTo>
                <a:lnTo>
                  <a:pt x="192313" y="14633"/>
                </a:lnTo>
                <a:lnTo>
                  <a:pt x="175105" y="1349"/>
                </a:lnTo>
                <a:lnTo>
                  <a:pt x="163333" y="1186"/>
                </a:lnTo>
                <a:lnTo>
                  <a:pt x="162679" y="1186"/>
                </a:lnTo>
                <a:lnTo>
                  <a:pt x="151235" y="1022"/>
                </a:lnTo>
                <a:lnTo>
                  <a:pt x="139340" y="1022"/>
                </a:lnTo>
                <a:lnTo>
                  <a:pt x="128754" y="818"/>
                </a:lnTo>
                <a:lnTo>
                  <a:pt x="116328" y="818"/>
                </a:lnTo>
                <a:lnTo>
                  <a:pt x="105251" y="654"/>
                </a:lnTo>
                <a:lnTo>
                  <a:pt x="104597" y="654"/>
                </a:lnTo>
                <a:lnTo>
                  <a:pt x="93194" y="491"/>
                </a:lnTo>
                <a:lnTo>
                  <a:pt x="80073" y="491"/>
                </a:lnTo>
                <a:lnTo>
                  <a:pt x="68301" y="327"/>
                </a:lnTo>
                <a:lnTo>
                  <a:pt x="67443" y="327"/>
                </a:lnTo>
                <a:lnTo>
                  <a:pt x="201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9"/>
          <p:cNvSpPr/>
          <p:nvPr/>
        </p:nvSpPr>
        <p:spPr>
          <a:xfrm>
            <a:off x="4375927" y="4850506"/>
            <a:ext cx="49034" cy="53925"/>
          </a:xfrm>
          <a:custGeom>
            <a:rect b="b" l="l" r="r" t="t"/>
            <a:pathLst>
              <a:path extrusionOk="0" h="2249" w="2045">
                <a:moveTo>
                  <a:pt x="1023" y="1"/>
                </a:moveTo>
                <a:cubicBezTo>
                  <a:pt x="328" y="1"/>
                  <a:pt x="1" y="532"/>
                  <a:pt x="1" y="1022"/>
                </a:cubicBezTo>
                <a:cubicBezTo>
                  <a:pt x="1" y="1717"/>
                  <a:pt x="328" y="2249"/>
                  <a:pt x="1023" y="2249"/>
                </a:cubicBezTo>
                <a:cubicBezTo>
                  <a:pt x="1513" y="2249"/>
                  <a:pt x="2044" y="1717"/>
                  <a:pt x="2044" y="1022"/>
                </a:cubicBezTo>
                <a:cubicBezTo>
                  <a:pt x="2044" y="532"/>
                  <a:pt x="1513" y="1"/>
                  <a:pt x="10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9"/>
          <p:cNvSpPr/>
          <p:nvPr/>
        </p:nvSpPr>
        <p:spPr>
          <a:xfrm>
            <a:off x="4483610" y="4850506"/>
            <a:ext cx="49034" cy="53925"/>
          </a:xfrm>
          <a:custGeom>
            <a:rect b="b" l="l" r="r" t="t"/>
            <a:pathLst>
              <a:path extrusionOk="0" h="2249" w="2045">
                <a:moveTo>
                  <a:pt x="1023" y="1"/>
                </a:moveTo>
                <a:cubicBezTo>
                  <a:pt x="491" y="1"/>
                  <a:pt x="1" y="532"/>
                  <a:pt x="1" y="1022"/>
                </a:cubicBezTo>
                <a:cubicBezTo>
                  <a:pt x="1" y="1717"/>
                  <a:pt x="491" y="2249"/>
                  <a:pt x="1023" y="2249"/>
                </a:cubicBezTo>
                <a:cubicBezTo>
                  <a:pt x="1718" y="2249"/>
                  <a:pt x="2045" y="1717"/>
                  <a:pt x="2045" y="1022"/>
                </a:cubicBezTo>
                <a:cubicBezTo>
                  <a:pt x="2045" y="532"/>
                  <a:pt x="1718" y="1"/>
                  <a:pt x="10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9"/>
          <p:cNvSpPr/>
          <p:nvPr/>
        </p:nvSpPr>
        <p:spPr>
          <a:xfrm>
            <a:off x="4610161" y="4850506"/>
            <a:ext cx="52966" cy="53925"/>
          </a:xfrm>
          <a:custGeom>
            <a:rect b="b" l="l" r="r" t="t"/>
            <a:pathLst>
              <a:path extrusionOk="0" h="2249" w="2209">
                <a:moveTo>
                  <a:pt x="1023" y="1"/>
                </a:moveTo>
                <a:cubicBezTo>
                  <a:pt x="532" y="1"/>
                  <a:pt x="1" y="532"/>
                  <a:pt x="1" y="1022"/>
                </a:cubicBezTo>
                <a:cubicBezTo>
                  <a:pt x="1" y="1717"/>
                  <a:pt x="532" y="2249"/>
                  <a:pt x="1023" y="2249"/>
                </a:cubicBezTo>
                <a:cubicBezTo>
                  <a:pt x="1718" y="2249"/>
                  <a:pt x="2208" y="1717"/>
                  <a:pt x="2208" y="1022"/>
                </a:cubicBezTo>
                <a:cubicBezTo>
                  <a:pt x="2208" y="532"/>
                  <a:pt x="1718" y="1"/>
                  <a:pt x="10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3" name="Google Shape;1113;p49"/>
          <p:cNvGrpSpPr/>
          <p:nvPr/>
        </p:nvGrpSpPr>
        <p:grpSpPr>
          <a:xfrm>
            <a:off x="5022638" y="2137564"/>
            <a:ext cx="3344957" cy="2009200"/>
            <a:chOff x="4894275" y="1974100"/>
            <a:chExt cx="3377379" cy="2028675"/>
          </a:xfrm>
        </p:grpSpPr>
        <p:sp>
          <p:nvSpPr>
            <p:cNvPr id="1114" name="Google Shape;1114;p49"/>
            <p:cNvSpPr/>
            <p:nvPr/>
          </p:nvSpPr>
          <p:spPr>
            <a:xfrm>
              <a:off x="4894275" y="1974100"/>
              <a:ext cx="3377276" cy="2028675"/>
            </a:xfrm>
            <a:custGeom>
              <a:rect b="b" l="l" r="r" t="t"/>
              <a:pathLst>
                <a:path extrusionOk="0" h="87717" w="145635">
                  <a:moveTo>
                    <a:pt x="8543" y="1"/>
                  </a:moveTo>
                  <a:cubicBezTo>
                    <a:pt x="3761" y="1"/>
                    <a:pt x="0" y="3924"/>
                    <a:pt x="0" y="8666"/>
                  </a:cubicBezTo>
                  <a:lnTo>
                    <a:pt x="0" y="79010"/>
                  </a:lnTo>
                  <a:cubicBezTo>
                    <a:pt x="0" y="83792"/>
                    <a:pt x="3761" y="87716"/>
                    <a:pt x="8543" y="87716"/>
                  </a:cubicBezTo>
                  <a:lnTo>
                    <a:pt x="137133" y="87716"/>
                  </a:lnTo>
                  <a:cubicBezTo>
                    <a:pt x="141874" y="87716"/>
                    <a:pt x="145634" y="83792"/>
                    <a:pt x="145634" y="79010"/>
                  </a:cubicBezTo>
                  <a:lnTo>
                    <a:pt x="145634" y="8666"/>
                  </a:lnTo>
                  <a:cubicBezTo>
                    <a:pt x="145634" y="3924"/>
                    <a:pt x="141874" y="1"/>
                    <a:pt x="1371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9"/>
            <p:cNvSpPr/>
            <p:nvPr/>
          </p:nvSpPr>
          <p:spPr>
            <a:xfrm>
              <a:off x="5010071" y="2039400"/>
              <a:ext cx="3141877" cy="1887989"/>
            </a:xfrm>
            <a:custGeom>
              <a:rect b="b" l="l" r="r" t="t"/>
              <a:pathLst>
                <a:path extrusionOk="0" h="77171" w="129776">
                  <a:moveTo>
                    <a:pt x="121232" y="696"/>
                  </a:moveTo>
                  <a:cubicBezTo>
                    <a:pt x="123480" y="696"/>
                    <a:pt x="125320" y="1554"/>
                    <a:pt x="126873" y="3066"/>
                  </a:cubicBezTo>
                  <a:cubicBezTo>
                    <a:pt x="128222" y="4456"/>
                    <a:pt x="129080" y="6500"/>
                    <a:pt x="129080" y="8543"/>
                  </a:cubicBezTo>
                  <a:lnTo>
                    <a:pt x="129080" y="68465"/>
                  </a:lnTo>
                  <a:cubicBezTo>
                    <a:pt x="129080" y="70672"/>
                    <a:pt x="128222" y="72716"/>
                    <a:pt x="126873" y="74105"/>
                  </a:cubicBezTo>
                  <a:cubicBezTo>
                    <a:pt x="125320" y="75454"/>
                    <a:pt x="123480" y="76476"/>
                    <a:pt x="121232" y="76476"/>
                  </a:cubicBezTo>
                  <a:lnTo>
                    <a:pt x="8665" y="76476"/>
                  </a:lnTo>
                  <a:cubicBezTo>
                    <a:pt x="6458" y="76476"/>
                    <a:pt x="4415" y="75454"/>
                    <a:pt x="3066" y="74105"/>
                  </a:cubicBezTo>
                  <a:cubicBezTo>
                    <a:pt x="1676" y="72716"/>
                    <a:pt x="654" y="70672"/>
                    <a:pt x="654" y="68465"/>
                  </a:cubicBezTo>
                  <a:lnTo>
                    <a:pt x="654" y="8543"/>
                  </a:lnTo>
                  <a:cubicBezTo>
                    <a:pt x="654" y="6500"/>
                    <a:pt x="1676" y="4456"/>
                    <a:pt x="3066" y="3066"/>
                  </a:cubicBezTo>
                  <a:cubicBezTo>
                    <a:pt x="4415" y="1554"/>
                    <a:pt x="6458" y="696"/>
                    <a:pt x="8665" y="696"/>
                  </a:cubicBezTo>
                  <a:close/>
                  <a:moveTo>
                    <a:pt x="8665" y="1"/>
                  </a:moveTo>
                  <a:cubicBezTo>
                    <a:pt x="3924" y="1"/>
                    <a:pt x="0" y="3925"/>
                    <a:pt x="0" y="8543"/>
                  </a:cubicBezTo>
                  <a:lnTo>
                    <a:pt x="0" y="68465"/>
                  </a:lnTo>
                  <a:cubicBezTo>
                    <a:pt x="0" y="73247"/>
                    <a:pt x="3924" y="77171"/>
                    <a:pt x="8665" y="77171"/>
                  </a:cubicBezTo>
                  <a:lnTo>
                    <a:pt x="121232" y="77171"/>
                  </a:lnTo>
                  <a:cubicBezTo>
                    <a:pt x="126015" y="77171"/>
                    <a:pt x="129775" y="73247"/>
                    <a:pt x="129775" y="68465"/>
                  </a:cubicBezTo>
                  <a:lnTo>
                    <a:pt x="129775" y="8543"/>
                  </a:lnTo>
                  <a:cubicBezTo>
                    <a:pt x="129775" y="3925"/>
                    <a:pt x="126015" y="1"/>
                    <a:pt x="121232"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9"/>
            <p:cNvSpPr/>
            <p:nvPr/>
          </p:nvSpPr>
          <p:spPr>
            <a:xfrm>
              <a:off x="4894275" y="2927384"/>
              <a:ext cx="593774" cy="650011"/>
            </a:xfrm>
            <a:custGeom>
              <a:rect b="b" l="l" r="r" t="t"/>
              <a:pathLst>
                <a:path extrusionOk="0" h="26569" w="24526">
                  <a:moveTo>
                    <a:pt x="1" y="1"/>
                  </a:moveTo>
                  <a:lnTo>
                    <a:pt x="1" y="4252"/>
                  </a:lnTo>
                  <a:lnTo>
                    <a:pt x="4783" y="9034"/>
                  </a:lnTo>
                  <a:lnTo>
                    <a:pt x="4783" y="4947"/>
                  </a:lnTo>
                  <a:lnTo>
                    <a:pt x="1" y="1"/>
                  </a:lnTo>
                  <a:close/>
                  <a:moveTo>
                    <a:pt x="5437" y="5601"/>
                  </a:moveTo>
                  <a:lnTo>
                    <a:pt x="5437" y="9688"/>
                  </a:lnTo>
                  <a:lnTo>
                    <a:pt x="21787" y="26038"/>
                  </a:lnTo>
                  <a:cubicBezTo>
                    <a:pt x="22155" y="26405"/>
                    <a:pt x="22482" y="26569"/>
                    <a:pt x="22809" y="26569"/>
                  </a:cubicBezTo>
                  <a:cubicBezTo>
                    <a:pt x="23340" y="26569"/>
                    <a:pt x="23667" y="26405"/>
                    <a:pt x="24035" y="26038"/>
                  </a:cubicBezTo>
                  <a:cubicBezTo>
                    <a:pt x="24525" y="25547"/>
                    <a:pt x="24525" y="24525"/>
                    <a:pt x="24035" y="23994"/>
                  </a:cubicBezTo>
                  <a:lnTo>
                    <a:pt x="5437" y="5601"/>
                  </a:ln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9"/>
            <p:cNvSpPr/>
            <p:nvPr/>
          </p:nvSpPr>
          <p:spPr>
            <a:xfrm>
              <a:off x="4894275" y="2748398"/>
              <a:ext cx="412684" cy="466009"/>
            </a:xfrm>
            <a:custGeom>
              <a:rect b="b" l="l" r="r" t="t"/>
              <a:pathLst>
                <a:path extrusionOk="0" h="19048" w="17046">
                  <a:moveTo>
                    <a:pt x="1" y="0"/>
                  </a:moveTo>
                  <a:lnTo>
                    <a:pt x="1" y="4088"/>
                  </a:lnTo>
                  <a:lnTo>
                    <a:pt x="4783" y="8993"/>
                  </a:lnTo>
                  <a:lnTo>
                    <a:pt x="4783" y="4742"/>
                  </a:lnTo>
                  <a:lnTo>
                    <a:pt x="1" y="0"/>
                  </a:lnTo>
                  <a:close/>
                  <a:moveTo>
                    <a:pt x="5437" y="5437"/>
                  </a:moveTo>
                  <a:lnTo>
                    <a:pt x="5437" y="9688"/>
                  </a:lnTo>
                  <a:lnTo>
                    <a:pt x="14470" y="18557"/>
                  </a:lnTo>
                  <a:cubicBezTo>
                    <a:pt x="14634" y="18884"/>
                    <a:pt x="15165" y="19048"/>
                    <a:pt x="15492" y="19048"/>
                  </a:cubicBezTo>
                  <a:cubicBezTo>
                    <a:pt x="15860" y="19048"/>
                    <a:pt x="16187" y="18884"/>
                    <a:pt x="16514" y="18557"/>
                  </a:cubicBezTo>
                  <a:cubicBezTo>
                    <a:pt x="17045" y="18026"/>
                    <a:pt x="17045" y="17004"/>
                    <a:pt x="16514" y="16514"/>
                  </a:cubicBezTo>
                  <a:lnTo>
                    <a:pt x="5437" y="5437"/>
                  </a:ln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9"/>
            <p:cNvSpPr/>
            <p:nvPr/>
          </p:nvSpPr>
          <p:spPr>
            <a:xfrm>
              <a:off x="7166298" y="1974105"/>
              <a:ext cx="481948" cy="382978"/>
            </a:xfrm>
            <a:custGeom>
              <a:rect b="b" l="l" r="r" t="t"/>
              <a:pathLst>
                <a:path extrusionOk="0" h="15819" w="19907">
                  <a:moveTo>
                    <a:pt x="1" y="0"/>
                  </a:moveTo>
                  <a:lnTo>
                    <a:pt x="3066" y="2698"/>
                  </a:lnTo>
                  <a:lnTo>
                    <a:pt x="7481" y="2698"/>
                  </a:lnTo>
                  <a:lnTo>
                    <a:pt x="4415" y="0"/>
                  </a:lnTo>
                  <a:close/>
                  <a:moveTo>
                    <a:pt x="3924" y="3393"/>
                  </a:moveTo>
                  <a:lnTo>
                    <a:pt x="17209" y="15491"/>
                  </a:lnTo>
                  <a:cubicBezTo>
                    <a:pt x="17536" y="15655"/>
                    <a:pt x="17863" y="15818"/>
                    <a:pt x="18230" y="15818"/>
                  </a:cubicBezTo>
                  <a:cubicBezTo>
                    <a:pt x="18557" y="15818"/>
                    <a:pt x="19089" y="15655"/>
                    <a:pt x="19252" y="15328"/>
                  </a:cubicBezTo>
                  <a:cubicBezTo>
                    <a:pt x="19906" y="14633"/>
                    <a:pt x="19743" y="13775"/>
                    <a:pt x="19252" y="13284"/>
                  </a:cubicBezTo>
                  <a:lnTo>
                    <a:pt x="8339" y="3393"/>
                  </a:ln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9"/>
            <p:cNvSpPr/>
            <p:nvPr/>
          </p:nvSpPr>
          <p:spPr>
            <a:xfrm>
              <a:off x="5554307" y="3643378"/>
              <a:ext cx="436434" cy="350021"/>
            </a:xfrm>
            <a:custGeom>
              <a:rect b="b" l="l" r="r" t="t"/>
              <a:pathLst>
                <a:path extrusionOk="0" h="14307" w="18027">
                  <a:moveTo>
                    <a:pt x="1677" y="1"/>
                  </a:moveTo>
                  <a:cubicBezTo>
                    <a:pt x="1186" y="1"/>
                    <a:pt x="859" y="205"/>
                    <a:pt x="491" y="532"/>
                  </a:cubicBezTo>
                  <a:cubicBezTo>
                    <a:pt x="1" y="1227"/>
                    <a:pt x="1" y="2044"/>
                    <a:pt x="655" y="2576"/>
                  </a:cubicBezTo>
                  <a:lnTo>
                    <a:pt x="9688" y="10914"/>
                  </a:lnTo>
                  <a:lnTo>
                    <a:pt x="14143" y="10914"/>
                  </a:lnTo>
                  <a:lnTo>
                    <a:pt x="2535" y="368"/>
                  </a:lnTo>
                  <a:cubicBezTo>
                    <a:pt x="2372" y="205"/>
                    <a:pt x="2045" y="1"/>
                    <a:pt x="1677" y="1"/>
                  </a:cubicBezTo>
                  <a:close/>
                  <a:moveTo>
                    <a:pt x="10546" y="11609"/>
                  </a:moveTo>
                  <a:lnTo>
                    <a:pt x="13612" y="14307"/>
                  </a:lnTo>
                  <a:lnTo>
                    <a:pt x="18026" y="14307"/>
                  </a:lnTo>
                  <a:lnTo>
                    <a:pt x="14961" y="11609"/>
                  </a:ln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9"/>
            <p:cNvSpPr/>
            <p:nvPr/>
          </p:nvSpPr>
          <p:spPr>
            <a:xfrm>
              <a:off x="5805654" y="3698376"/>
              <a:ext cx="375086" cy="295023"/>
            </a:xfrm>
            <a:custGeom>
              <a:rect b="b" l="l" r="r" t="t"/>
              <a:pathLst>
                <a:path extrusionOk="0" h="12059" w="15493">
                  <a:moveTo>
                    <a:pt x="1718" y="1"/>
                  </a:moveTo>
                  <a:cubicBezTo>
                    <a:pt x="1186" y="1"/>
                    <a:pt x="859" y="164"/>
                    <a:pt x="491" y="491"/>
                  </a:cubicBezTo>
                  <a:cubicBezTo>
                    <a:pt x="1" y="1186"/>
                    <a:pt x="1" y="2044"/>
                    <a:pt x="696" y="2535"/>
                  </a:cubicBezTo>
                  <a:lnTo>
                    <a:pt x="7317" y="8666"/>
                  </a:lnTo>
                  <a:lnTo>
                    <a:pt x="11732" y="8666"/>
                  </a:lnTo>
                  <a:lnTo>
                    <a:pt x="2535" y="328"/>
                  </a:lnTo>
                  <a:cubicBezTo>
                    <a:pt x="2372" y="164"/>
                    <a:pt x="2045" y="1"/>
                    <a:pt x="1718" y="1"/>
                  </a:cubicBezTo>
                  <a:close/>
                  <a:moveTo>
                    <a:pt x="8012" y="9361"/>
                  </a:moveTo>
                  <a:lnTo>
                    <a:pt x="11078" y="12059"/>
                  </a:lnTo>
                  <a:lnTo>
                    <a:pt x="15492" y="12059"/>
                  </a:lnTo>
                  <a:lnTo>
                    <a:pt x="12427" y="9361"/>
                  </a:ln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9"/>
            <p:cNvSpPr/>
            <p:nvPr/>
          </p:nvSpPr>
          <p:spPr>
            <a:xfrm>
              <a:off x="6980269" y="1974105"/>
              <a:ext cx="380000" cy="291924"/>
            </a:xfrm>
            <a:custGeom>
              <a:rect b="b" l="l" r="r" t="t"/>
              <a:pathLst>
                <a:path extrusionOk="0" h="12058" w="15696">
                  <a:moveTo>
                    <a:pt x="0" y="0"/>
                  </a:moveTo>
                  <a:lnTo>
                    <a:pt x="3066" y="2698"/>
                  </a:lnTo>
                  <a:lnTo>
                    <a:pt x="7521" y="2698"/>
                  </a:lnTo>
                  <a:lnTo>
                    <a:pt x="4456" y="0"/>
                  </a:lnTo>
                  <a:close/>
                  <a:moveTo>
                    <a:pt x="3761" y="3393"/>
                  </a:moveTo>
                  <a:lnTo>
                    <a:pt x="12957" y="11731"/>
                  </a:lnTo>
                  <a:cubicBezTo>
                    <a:pt x="13284" y="11894"/>
                    <a:pt x="13652" y="12058"/>
                    <a:pt x="13979" y="12058"/>
                  </a:cubicBezTo>
                  <a:cubicBezTo>
                    <a:pt x="14511" y="12058"/>
                    <a:pt x="14838" y="11894"/>
                    <a:pt x="15165" y="11567"/>
                  </a:cubicBezTo>
                  <a:cubicBezTo>
                    <a:pt x="15696" y="11036"/>
                    <a:pt x="15696" y="10014"/>
                    <a:pt x="15001" y="9524"/>
                  </a:cubicBezTo>
                  <a:lnTo>
                    <a:pt x="8175" y="3393"/>
                  </a:ln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9"/>
            <p:cNvSpPr/>
            <p:nvPr/>
          </p:nvSpPr>
          <p:spPr>
            <a:xfrm>
              <a:off x="7672965" y="2381801"/>
              <a:ext cx="598689" cy="585834"/>
            </a:xfrm>
            <a:custGeom>
              <a:rect b="b" l="l" r="r" t="t"/>
              <a:pathLst>
                <a:path extrusionOk="0" h="24198" w="24729">
                  <a:moveTo>
                    <a:pt x="1553" y="0"/>
                  </a:moveTo>
                  <a:cubicBezTo>
                    <a:pt x="1226" y="0"/>
                    <a:pt x="858" y="164"/>
                    <a:pt x="531" y="532"/>
                  </a:cubicBezTo>
                  <a:cubicBezTo>
                    <a:pt x="0" y="1022"/>
                    <a:pt x="0" y="2044"/>
                    <a:pt x="695" y="2575"/>
                  </a:cubicBezTo>
                  <a:lnTo>
                    <a:pt x="19088" y="19252"/>
                  </a:lnTo>
                  <a:lnTo>
                    <a:pt x="19088" y="15164"/>
                  </a:lnTo>
                  <a:lnTo>
                    <a:pt x="2575" y="327"/>
                  </a:lnTo>
                  <a:cubicBezTo>
                    <a:pt x="2412" y="0"/>
                    <a:pt x="1880" y="0"/>
                    <a:pt x="1553" y="0"/>
                  </a:cubicBezTo>
                  <a:close/>
                  <a:moveTo>
                    <a:pt x="19783" y="15859"/>
                  </a:moveTo>
                  <a:lnTo>
                    <a:pt x="19783" y="19742"/>
                  </a:lnTo>
                  <a:lnTo>
                    <a:pt x="24729" y="24198"/>
                  </a:lnTo>
                  <a:lnTo>
                    <a:pt x="24729" y="20274"/>
                  </a:lnTo>
                  <a:lnTo>
                    <a:pt x="19783" y="15859"/>
                  </a:ln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9"/>
            <p:cNvSpPr/>
            <p:nvPr/>
          </p:nvSpPr>
          <p:spPr>
            <a:xfrm>
              <a:off x="7508676" y="1974105"/>
              <a:ext cx="552206" cy="445319"/>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9"/>
            <p:cNvSpPr/>
            <p:nvPr/>
          </p:nvSpPr>
          <p:spPr>
            <a:xfrm>
              <a:off x="7887684" y="2092855"/>
              <a:ext cx="383971" cy="391887"/>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9"/>
            <p:cNvSpPr/>
            <p:nvPr/>
          </p:nvSpPr>
          <p:spPr>
            <a:xfrm>
              <a:off x="4894275" y="3443377"/>
              <a:ext cx="383995" cy="396015"/>
            </a:xfrm>
            <a:custGeom>
              <a:rect b="b" l="l" r="r" t="t"/>
              <a:pathLst>
                <a:path extrusionOk="0" h="16187" w="15861">
                  <a:moveTo>
                    <a:pt x="1" y="1"/>
                  </a:moveTo>
                  <a:lnTo>
                    <a:pt x="1" y="3925"/>
                  </a:lnTo>
                  <a:lnTo>
                    <a:pt x="13121" y="15860"/>
                  </a:lnTo>
                  <a:cubicBezTo>
                    <a:pt x="13448" y="16023"/>
                    <a:pt x="13816" y="16187"/>
                    <a:pt x="14143" y="16187"/>
                  </a:cubicBezTo>
                  <a:cubicBezTo>
                    <a:pt x="14470" y="16187"/>
                    <a:pt x="15002" y="16023"/>
                    <a:pt x="15165" y="15696"/>
                  </a:cubicBezTo>
                  <a:cubicBezTo>
                    <a:pt x="15860" y="15165"/>
                    <a:pt x="15656" y="14143"/>
                    <a:pt x="15165" y="13653"/>
                  </a:cubicBezTo>
                  <a:lnTo>
                    <a:pt x="1" y="1"/>
                  </a:ln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9"/>
            <p:cNvSpPr/>
            <p:nvPr/>
          </p:nvSpPr>
          <p:spPr>
            <a:xfrm>
              <a:off x="5105070" y="3510386"/>
              <a:ext cx="584841" cy="483012"/>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chemeClr val="accent1">
                <a:alpha val="122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7" name="Google Shape;1127;p49"/>
          <p:cNvSpPr/>
          <p:nvPr/>
        </p:nvSpPr>
        <p:spPr>
          <a:xfrm>
            <a:off x="8758262" y="4834824"/>
            <a:ext cx="310724" cy="85288"/>
          </a:xfrm>
          <a:custGeom>
            <a:rect b="b" l="l" r="r" t="t"/>
            <a:pathLst>
              <a:path extrusionOk="0" h="3557" w="12959">
                <a:moveTo>
                  <a:pt x="1718" y="1"/>
                </a:moveTo>
                <a:cubicBezTo>
                  <a:pt x="859" y="1"/>
                  <a:pt x="1" y="859"/>
                  <a:pt x="1" y="1676"/>
                </a:cubicBezTo>
                <a:cubicBezTo>
                  <a:pt x="1" y="2698"/>
                  <a:pt x="859" y="3557"/>
                  <a:pt x="1718" y="3557"/>
                </a:cubicBezTo>
                <a:lnTo>
                  <a:pt x="11078" y="3557"/>
                </a:lnTo>
                <a:cubicBezTo>
                  <a:pt x="12100" y="3557"/>
                  <a:pt x="12958" y="2698"/>
                  <a:pt x="12958" y="1676"/>
                </a:cubicBezTo>
                <a:cubicBezTo>
                  <a:pt x="12958" y="859"/>
                  <a:pt x="12100" y="1"/>
                  <a:pt x="110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9"/>
          <p:cNvSpPr/>
          <p:nvPr/>
        </p:nvSpPr>
        <p:spPr>
          <a:xfrm>
            <a:off x="6435759" y="2001336"/>
            <a:ext cx="411000" cy="81300"/>
          </a:xfrm>
          <a:prstGeom prst="roundRect">
            <a:avLst>
              <a:gd fmla="val 50000" name="adj"/>
            </a:avLst>
          </a:prstGeom>
          <a:solidFill>
            <a:schemeClr val="accent3"/>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9"/>
          <p:cNvSpPr/>
          <p:nvPr/>
        </p:nvSpPr>
        <p:spPr>
          <a:xfrm>
            <a:off x="6506895" y="2017983"/>
            <a:ext cx="51526" cy="51573"/>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0" name="Google Shape;1130;p49"/>
          <p:cNvGrpSpPr/>
          <p:nvPr/>
        </p:nvGrpSpPr>
        <p:grpSpPr>
          <a:xfrm>
            <a:off x="5006038" y="4176002"/>
            <a:ext cx="1697226" cy="604018"/>
            <a:chOff x="-5302450" y="3084350"/>
            <a:chExt cx="1519450" cy="540750"/>
          </a:xfrm>
        </p:grpSpPr>
        <p:sp>
          <p:nvSpPr>
            <p:cNvPr id="1131" name="Google Shape;1131;p49"/>
            <p:cNvSpPr/>
            <p:nvPr/>
          </p:nvSpPr>
          <p:spPr>
            <a:xfrm>
              <a:off x="-4388300" y="3084350"/>
              <a:ext cx="584625" cy="269450"/>
            </a:xfrm>
            <a:custGeom>
              <a:rect b="b" l="l" r="r" t="t"/>
              <a:pathLst>
                <a:path extrusionOk="0" h="10778" w="23385">
                  <a:moveTo>
                    <a:pt x="4286" y="1"/>
                  </a:moveTo>
                  <a:cubicBezTo>
                    <a:pt x="3334" y="1"/>
                    <a:pt x="2281" y="326"/>
                    <a:pt x="1454" y="953"/>
                  </a:cubicBezTo>
                  <a:cubicBezTo>
                    <a:pt x="1028" y="1254"/>
                    <a:pt x="627" y="1680"/>
                    <a:pt x="402" y="2206"/>
                  </a:cubicBezTo>
                  <a:cubicBezTo>
                    <a:pt x="101" y="2732"/>
                    <a:pt x="1" y="3259"/>
                    <a:pt x="1" y="3885"/>
                  </a:cubicBezTo>
                  <a:cubicBezTo>
                    <a:pt x="1" y="4612"/>
                    <a:pt x="201" y="5339"/>
                    <a:pt x="527" y="6166"/>
                  </a:cubicBezTo>
                  <a:lnTo>
                    <a:pt x="2181" y="5339"/>
                  </a:lnTo>
                  <a:cubicBezTo>
                    <a:pt x="1981" y="4712"/>
                    <a:pt x="1880" y="4286"/>
                    <a:pt x="1880" y="3885"/>
                  </a:cubicBezTo>
                  <a:cubicBezTo>
                    <a:pt x="1880" y="3559"/>
                    <a:pt x="1880" y="3259"/>
                    <a:pt x="2081" y="3033"/>
                  </a:cubicBezTo>
                  <a:cubicBezTo>
                    <a:pt x="2181" y="2632"/>
                    <a:pt x="2507" y="2407"/>
                    <a:pt x="2908" y="2206"/>
                  </a:cubicBezTo>
                  <a:cubicBezTo>
                    <a:pt x="3334" y="1880"/>
                    <a:pt x="3860" y="1780"/>
                    <a:pt x="4286" y="1780"/>
                  </a:cubicBezTo>
                  <a:cubicBezTo>
                    <a:pt x="4788" y="1780"/>
                    <a:pt x="5214" y="1880"/>
                    <a:pt x="5540" y="2106"/>
                  </a:cubicBezTo>
                  <a:cubicBezTo>
                    <a:pt x="5640" y="2206"/>
                    <a:pt x="5740" y="2206"/>
                    <a:pt x="5941" y="2306"/>
                  </a:cubicBezTo>
                  <a:cubicBezTo>
                    <a:pt x="7194" y="2933"/>
                    <a:pt x="11379" y="5138"/>
                    <a:pt x="15139" y="7018"/>
                  </a:cubicBezTo>
                  <a:cubicBezTo>
                    <a:pt x="18998" y="8998"/>
                    <a:pt x="22557" y="10778"/>
                    <a:pt x="22557" y="10778"/>
                  </a:cubicBezTo>
                  <a:lnTo>
                    <a:pt x="23384" y="9098"/>
                  </a:lnTo>
                  <a:cubicBezTo>
                    <a:pt x="23384" y="9098"/>
                    <a:pt x="23184" y="8998"/>
                    <a:pt x="22758" y="8772"/>
                  </a:cubicBezTo>
                  <a:cubicBezTo>
                    <a:pt x="21078" y="7945"/>
                    <a:pt x="17119" y="5965"/>
                    <a:pt x="13459" y="4086"/>
                  </a:cubicBezTo>
                  <a:cubicBezTo>
                    <a:pt x="11680" y="3133"/>
                    <a:pt x="9926" y="2306"/>
                    <a:pt x="8672" y="1680"/>
                  </a:cubicBezTo>
                  <a:cubicBezTo>
                    <a:pt x="7920" y="1379"/>
                    <a:pt x="7419" y="1053"/>
                    <a:pt x="7093" y="853"/>
                  </a:cubicBezTo>
                  <a:cubicBezTo>
                    <a:pt x="6893" y="752"/>
                    <a:pt x="6667" y="627"/>
                    <a:pt x="6567" y="627"/>
                  </a:cubicBezTo>
                  <a:cubicBezTo>
                    <a:pt x="6567" y="527"/>
                    <a:pt x="6467" y="527"/>
                    <a:pt x="6467" y="527"/>
                  </a:cubicBezTo>
                  <a:cubicBezTo>
                    <a:pt x="5840" y="126"/>
                    <a:pt x="5013" y="1"/>
                    <a:pt x="4286" y="1"/>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9"/>
            <p:cNvSpPr/>
            <p:nvPr/>
          </p:nvSpPr>
          <p:spPr>
            <a:xfrm>
              <a:off x="-5302450" y="3142000"/>
              <a:ext cx="509425" cy="211800"/>
            </a:xfrm>
            <a:custGeom>
              <a:rect b="b" l="l" r="r" t="t"/>
              <a:pathLst>
                <a:path extrusionOk="0" h="8472" w="20377">
                  <a:moveTo>
                    <a:pt x="4286" y="0"/>
                  </a:moveTo>
                  <a:cubicBezTo>
                    <a:pt x="3358" y="0"/>
                    <a:pt x="2306" y="326"/>
                    <a:pt x="1479" y="953"/>
                  </a:cubicBezTo>
                  <a:cubicBezTo>
                    <a:pt x="1053" y="1253"/>
                    <a:pt x="627" y="1679"/>
                    <a:pt x="426" y="2206"/>
                  </a:cubicBezTo>
                  <a:cubicBezTo>
                    <a:pt x="125" y="2707"/>
                    <a:pt x="0" y="3233"/>
                    <a:pt x="0" y="3860"/>
                  </a:cubicBezTo>
                  <a:cubicBezTo>
                    <a:pt x="0" y="4587"/>
                    <a:pt x="226" y="5339"/>
                    <a:pt x="526" y="6166"/>
                  </a:cubicBezTo>
                  <a:lnTo>
                    <a:pt x="2206" y="5339"/>
                  </a:lnTo>
                  <a:cubicBezTo>
                    <a:pt x="2005" y="4812"/>
                    <a:pt x="1880" y="4286"/>
                    <a:pt x="1880" y="3860"/>
                  </a:cubicBezTo>
                  <a:cubicBezTo>
                    <a:pt x="1880" y="3559"/>
                    <a:pt x="2005" y="3233"/>
                    <a:pt x="2105" y="3033"/>
                  </a:cubicBezTo>
                  <a:cubicBezTo>
                    <a:pt x="2206" y="2707"/>
                    <a:pt x="2506" y="2406"/>
                    <a:pt x="2932" y="2206"/>
                  </a:cubicBezTo>
                  <a:cubicBezTo>
                    <a:pt x="3358" y="1980"/>
                    <a:pt x="3885" y="1880"/>
                    <a:pt x="4286" y="1880"/>
                  </a:cubicBezTo>
                  <a:cubicBezTo>
                    <a:pt x="4812" y="1880"/>
                    <a:pt x="5238" y="1980"/>
                    <a:pt x="5539" y="2081"/>
                  </a:cubicBezTo>
                  <a:lnTo>
                    <a:pt x="5539" y="2206"/>
                  </a:lnTo>
                  <a:cubicBezTo>
                    <a:pt x="5639" y="2206"/>
                    <a:pt x="5764" y="2306"/>
                    <a:pt x="5865" y="2306"/>
                  </a:cubicBezTo>
                  <a:cubicBezTo>
                    <a:pt x="6491" y="2607"/>
                    <a:pt x="7519" y="3133"/>
                    <a:pt x="8897" y="3760"/>
                  </a:cubicBezTo>
                  <a:cubicBezTo>
                    <a:pt x="13058" y="5639"/>
                    <a:pt x="19649" y="8472"/>
                    <a:pt x="19649" y="8472"/>
                  </a:cubicBezTo>
                  <a:lnTo>
                    <a:pt x="20376" y="6792"/>
                  </a:lnTo>
                  <a:cubicBezTo>
                    <a:pt x="20376" y="6792"/>
                    <a:pt x="20176" y="6692"/>
                    <a:pt x="19750" y="6592"/>
                  </a:cubicBezTo>
                  <a:cubicBezTo>
                    <a:pt x="18496" y="5965"/>
                    <a:pt x="15163" y="4487"/>
                    <a:pt x="12231" y="3133"/>
                  </a:cubicBezTo>
                  <a:cubicBezTo>
                    <a:pt x="10777" y="2507"/>
                    <a:pt x="9298" y="1880"/>
                    <a:pt x="8271" y="1354"/>
                  </a:cubicBezTo>
                  <a:cubicBezTo>
                    <a:pt x="7744" y="1153"/>
                    <a:pt x="7218" y="953"/>
                    <a:pt x="6892" y="727"/>
                  </a:cubicBezTo>
                  <a:cubicBezTo>
                    <a:pt x="6792" y="727"/>
                    <a:pt x="6692" y="627"/>
                    <a:pt x="6592" y="627"/>
                  </a:cubicBezTo>
                  <a:lnTo>
                    <a:pt x="6491" y="527"/>
                  </a:lnTo>
                  <a:cubicBezTo>
                    <a:pt x="5865" y="101"/>
                    <a:pt x="5138" y="0"/>
                    <a:pt x="4286" y="0"/>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9"/>
            <p:cNvSpPr/>
            <p:nvPr/>
          </p:nvSpPr>
          <p:spPr>
            <a:xfrm>
              <a:off x="-4832525" y="3193825"/>
              <a:ext cx="451775" cy="409275"/>
            </a:xfrm>
            <a:custGeom>
              <a:rect b="b" l="l" r="r" t="t"/>
              <a:pathLst>
                <a:path extrusionOk="0" h="16371" w="18071">
                  <a:moveTo>
                    <a:pt x="9043" y="0"/>
                  </a:moveTo>
                  <a:cubicBezTo>
                    <a:pt x="8405" y="0"/>
                    <a:pt x="7759" y="76"/>
                    <a:pt x="7118" y="233"/>
                  </a:cubicBezTo>
                  <a:cubicBezTo>
                    <a:pt x="2732" y="1386"/>
                    <a:pt x="0" y="5872"/>
                    <a:pt x="1153" y="10258"/>
                  </a:cubicBezTo>
                  <a:cubicBezTo>
                    <a:pt x="2121" y="13942"/>
                    <a:pt x="5371" y="16371"/>
                    <a:pt x="8985" y="16371"/>
                  </a:cubicBezTo>
                  <a:cubicBezTo>
                    <a:pt x="9674" y="16371"/>
                    <a:pt x="10376" y="16282"/>
                    <a:pt x="11078" y="16098"/>
                  </a:cubicBezTo>
                  <a:cubicBezTo>
                    <a:pt x="15464" y="14945"/>
                    <a:pt x="18070" y="10559"/>
                    <a:pt x="17043" y="6173"/>
                  </a:cubicBezTo>
                  <a:cubicBezTo>
                    <a:pt x="16062" y="2443"/>
                    <a:pt x="12671" y="0"/>
                    <a:pt x="90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9"/>
            <p:cNvSpPr/>
            <p:nvPr/>
          </p:nvSpPr>
          <p:spPr>
            <a:xfrm>
              <a:off x="-4803700" y="3447750"/>
              <a:ext cx="25" cy="2550"/>
            </a:xfrm>
            <a:custGeom>
              <a:rect b="b" l="l" r="r" t="t"/>
              <a:pathLst>
                <a:path extrusionOk="0" h="102" w="1">
                  <a:moveTo>
                    <a:pt x="0" y="1"/>
                  </a:moveTo>
                  <a:lnTo>
                    <a:pt x="0" y="101"/>
                  </a:lnTo>
                  <a:lnTo>
                    <a:pt x="0" y="1"/>
                  </a:lnTo>
                  <a:close/>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9"/>
            <p:cNvSpPr/>
            <p:nvPr/>
          </p:nvSpPr>
          <p:spPr>
            <a:xfrm>
              <a:off x="-4808725" y="3197125"/>
              <a:ext cx="287000" cy="284500"/>
            </a:xfrm>
            <a:custGeom>
              <a:rect b="b" l="l" r="r" t="t"/>
              <a:pathLst>
                <a:path extrusionOk="0" h="11380" w="11480">
                  <a:moveTo>
                    <a:pt x="9299" y="1"/>
                  </a:moveTo>
                  <a:lnTo>
                    <a:pt x="1" y="9274"/>
                  </a:lnTo>
                  <a:cubicBezTo>
                    <a:pt x="101" y="9500"/>
                    <a:pt x="101" y="9800"/>
                    <a:pt x="201" y="10026"/>
                  </a:cubicBezTo>
                  <a:lnTo>
                    <a:pt x="201" y="10126"/>
                  </a:lnTo>
                  <a:cubicBezTo>
                    <a:pt x="301" y="10527"/>
                    <a:pt x="527" y="10953"/>
                    <a:pt x="627" y="11379"/>
                  </a:cubicBezTo>
                  <a:cubicBezTo>
                    <a:pt x="4286" y="7720"/>
                    <a:pt x="7820" y="4161"/>
                    <a:pt x="11479" y="627"/>
                  </a:cubicBezTo>
                  <a:cubicBezTo>
                    <a:pt x="10752" y="302"/>
                    <a:pt x="10026" y="101"/>
                    <a:pt x="92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9"/>
            <p:cNvSpPr/>
            <p:nvPr/>
          </p:nvSpPr>
          <p:spPr>
            <a:xfrm>
              <a:off x="-4777400" y="3228450"/>
              <a:ext cx="352150" cy="349650"/>
            </a:xfrm>
            <a:custGeom>
              <a:rect b="b" l="l" r="r" t="t"/>
              <a:pathLst>
                <a:path extrusionOk="0" h="13986" w="14086">
                  <a:moveTo>
                    <a:pt x="11279" y="1"/>
                  </a:moveTo>
                  <a:lnTo>
                    <a:pt x="1" y="11279"/>
                  </a:lnTo>
                  <a:cubicBezTo>
                    <a:pt x="828" y="12407"/>
                    <a:pt x="1880" y="13359"/>
                    <a:pt x="3033" y="13986"/>
                  </a:cubicBezTo>
                  <a:lnTo>
                    <a:pt x="14086" y="3008"/>
                  </a:lnTo>
                  <a:cubicBezTo>
                    <a:pt x="13459" y="1755"/>
                    <a:pt x="12532" y="728"/>
                    <a:pt x="112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9"/>
            <p:cNvSpPr/>
            <p:nvPr/>
          </p:nvSpPr>
          <p:spPr>
            <a:xfrm>
              <a:off x="-4237300" y="3179650"/>
              <a:ext cx="451800" cy="409300"/>
            </a:xfrm>
            <a:custGeom>
              <a:rect b="b" l="l" r="r" t="t"/>
              <a:pathLst>
                <a:path extrusionOk="0" h="16372" w="18072">
                  <a:moveTo>
                    <a:pt x="9118" y="1"/>
                  </a:moveTo>
                  <a:cubicBezTo>
                    <a:pt x="8425" y="1"/>
                    <a:pt x="7720" y="89"/>
                    <a:pt x="7018" y="274"/>
                  </a:cubicBezTo>
                  <a:cubicBezTo>
                    <a:pt x="2632" y="1427"/>
                    <a:pt x="1" y="5813"/>
                    <a:pt x="1154" y="10199"/>
                  </a:cubicBezTo>
                  <a:cubicBezTo>
                    <a:pt x="2049" y="13929"/>
                    <a:pt x="5427" y="16372"/>
                    <a:pt x="9115" y="16372"/>
                  </a:cubicBezTo>
                  <a:cubicBezTo>
                    <a:pt x="9764" y="16372"/>
                    <a:pt x="10422" y="16296"/>
                    <a:pt x="11079" y="16138"/>
                  </a:cubicBezTo>
                  <a:cubicBezTo>
                    <a:pt x="15465" y="14986"/>
                    <a:pt x="18071" y="10499"/>
                    <a:pt x="16918" y="6113"/>
                  </a:cubicBezTo>
                  <a:cubicBezTo>
                    <a:pt x="16055" y="2430"/>
                    <a:pt x="12752" y="1"/>
                    <a:pt x="91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9"/>
            <p:cNvSpPr/>
            <p:nvPr/>
          </p:nvSpPr>
          <p:spPr>
            <a:xfrm>
              <a:off x="-4832525" y="3170825"/>
              <a:ext cx="454275" cy="454275"/>
            </a:xfrm>
            <a:custGeom>
              <a:rect b="b" l="l" r="r" t="t"/>
              <a:pathLst>
                <a:path extrusionOk="0" h="18171" w="18171">
                  <a:moveTo>
                    <a:pt x="9098" y="1880"/>
                  </a:moveTo>
                  <a:cubicBezTo>
                    <a:pt x="10652" y="1880"/>
                    <a:pt x="12231" y="2406"/>
                    <a:pt x="13484" y="3334"/>
                  </a:cubicBezTo>
                  <a:cubicBezTo>
                    <a:pt x="14737" y="4286"/>
                    <a:pt x="15664" y="5639"/>
                    <a:pt x="16090" y="7319"/>
                  </a:cubicBezTo>
                  <a:cubicBezTo>
                    <a:pt x="16291" y="7945"/>
                    <a:pt x="16291" y="8572"/>
                    <a:pt x="16291" y="9073"/>
                  </a:cubicBezTo>
                  <a:cubicBezTo>
                    <a:pt x="16291" y="10752"/>
                    <a:pt x="15790" y="12331"/>
                    <a:pt x="14837" y="13459"/>
                  </a:cubicBezTo>
                  <a:cubicBezTo>
                    <a:pt x="13910" y="14712"/>
                    <a:pt x="12532" y="15664"/>
                    <a:pt x="10877" y="16090"/>
                  </a:cubicBezTo>
                  <a:cubicBezTo>
                    <a:pt x="10251" y="16291"/>
                    <a:pt x="9724" y="16391"/>
                    <a:pt x="9098" y="16391"/>
                  </a:cubicBezTo>
                  <a:cubicBezTo>
                    <a:pt x="7419" y="16391"/>
                    <a:pt x="5965" y="15765"/>
                    <a:pt x="4712" y="14837"/>
                  </a:cubicBezTo>
                  <a:cubicBezTo>
                    <a:pt x="3459" y="13885"/>
                    <a:pt x="2506" y="12532"/>
                    <a:pt x="2105" y="10852"/>
                  </a:cubicBezTo>
                  <a:cubicBezTo>
                    <a:pt x="1880" y="10326"/>
                    <a:pt x="1880" y="9699"/>
                    <a:pt x="1880" y="9073"/>
                  </a:cubicBezTo>
                  <a:cubicBezTo>
                    <a:pt x="1880" y="7519"/>
                    <a:pt x="2406" y="5940"/>
                    <a:pt x="3359" y="4687"/>
                  </a:cubicBezTo>
                  <a:cubicBezTo>
                    <a:pt x="4286" y="3434"/>
                    <a:pt x="5639" y="2506"/>
                    <a:pt x="7318" y="2080"/>
                  </a:cubicBezTo>
                  <a:cubicBezTo>
                    <a:pt x="7945" y="1980"/>
                    <a:pt x="8471" y="1880"/>
                    <a:pt x="9098" y="1880"/>
                  </a:cubicBezTo>
                  <a:close/>
                  <a:moveTo>
                    <a:pt x="9098" y="0"/>
                  </a:moveTo>
                  <a:cubicBezTo>
                    <a:pt x="8371" y="0"/>
                    <a:pt x="7644" y="100"/>
                    <a:pt x="6792" y="301"/>
                  </a:cubicBezTo>
                  <a:cubicBezTo>
                    <a:pt x="4812" y="827"/>
                    <a:pt x="3033" y="1980"/>
                    <a:pt x="1880" y="3559"/>
                  </a:cubicBezTo>
                  <a:cubicBezTo>
                    <a:pt x="627" y="5113"/>
                    <a:pt x="0" y="7093"/>
                    <a:pt x="0" y="9073"/>
                  </a:cubicBezTo>
                  <a:cubicBezTo>
                    <a:pt x="0" y="9825"/>
                    <a:pt x="125" y="10652"/>
                    <a:pt x="326" y="11379"/>
                  </a:cubicBezTo>
                  <a:cubicBezTo>
                    <a:pt x="852" y="13359"/>
                    <a:pt x="2005" y="15138"/>
                    <a:pt x="3559" y="16291"/>
                  </a:cubicBezTo>
                  <a:cubicBezTo>
                    <a:pt x="5138" y="17544"/>
                    <a:pt x="7018" y="18171"/>
                    <a:pt x="9098" y="18171"/>
                  </a:cubicBezTo>
                  <a:cubicBezTo>
                    <a:pt x="9825" y="18171"/>
                    <a:pt x="10552" y="18070"/>
                    <a:pt x="11404" y="17970"/>
                  </a:cubicBezTo>
                  <a:cubicBezTo>
                    <a:pt x="13384" y="17444"/>
                    <a:pt x="15163" y="16191"/>
                    <a:pt x="16291" y="14612"/>
                  </a:cubicBezTo>
                  <a:cubicBezTo>
                    <a:pt x="17544" y="13058"/>
                    <a:pt x="18171" y="11178"/>
                    <a:pt x="18171" y="9073"/>
                  </a:cubicBezTo>
                  <a:cubicBezTo>
                    <a:pt x="18171" y="8346"/>
                    <a:pt x="18070" y="7619"/>
                    <a:pt x="17870" y="6892"/>
                  </a:cubicBezTo>
                  <a:cubicBezTo>
                    <a:pt x="17344" y="4812"/>
                    <a:pt x="16191" y="3133"/>
                    <a:pt x="14637" y="1880"/>
                  </a:cubicBezTo>
                  <a:cubicBezTo>
                    <a:pt x="13058" y="727"/>
                    <a:pt x="11078" y="0"/>
                    <a:pt x="9098" y="0"/>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9"/>
            <p:cNvSpPr/>
            <p:nvPr/>
          </p:nvSpPr>
          <p:spPr>
            <a:xfrm>
              <a:off x="-4208475" y="3434600"/>
              <a:ext cx="5675" cy="18200"/>
            </a:xfrm>
            <a:custGeom>
              <a:rect b="b" l="l" r="r" t="t"/>
              <a:pathLst>
                <a:path extrusionOk="0" h="728" w="227">
                  <a:moveTo>
                    <a:pt x="226" y="727"/>
                  </a:moveTo>
                  <a:lnTo>
                    <a:pt x="226" y="727"/>
                  </a:lnTo>
                  <a:lnTo>
                    <a:pt x="226" y="727"/>
                  </a:lnTo>
                  <a:close/>
                  <a:moveTo>
                    <a:pt x="226" y="727"/>
                  </a:moveTo>
                  <a:lnTo>
                    <a:pt x="226" y="727"/>
                  </a:lnTo>
                  <a:lnTo>
                    <a:pt x="226" y="727"/>
                  </a:lnTo>
                  <a:close/>
                  <a:moveTo>
                    <a:pt x="226" y="727"/>
                  </a:moveTo>
                  <a:lnTo>
                    <a:pt x="226" y="727"/>
                  </a:lnTo>
                  <a:lnTo>
                    <a:pt x="226" y="727"/>
                  </a:lnTo>
                  <a:close/>
                  <a:moveTo>
                    <a:pt x="226" y="727"/>
                  </a:moveTo>
                  <a:lnTo>
                    <a:pt x="226" y="727"/>
                  </a:lnTo>
                  <a:lnTo>
                    <a:pt x="226" y="727"/>
                  </a:lnTo>
                  <a:close/>
                  <a:moveTo>
                    <a:pt x="226" y="627"/>
                  </a:moveTo>
                  <a:lnTo>
                    <a:pt x="226" y="627"/>
                  </a:lnTo>
                  <a:lnTo>
                    <a:pt x="226" y="627"/>
                  </a:lnTo>
                  <a:close/>
                  <a:moveTo>
                    <a:pt x="226" y="627"/>
                  </a:moveTo>
                  <a:lnTo>
                    <a:pt x="226" y="627"/>
                  </a:lnTo>
                  <a:lnTo>
                    <a:pt x="226" y="627"/>
                  </a:lnTo>
                  <a:close/>
                  <a:moveTo>
                    <a:pt x="226" y="627"/>
                  </a:moveTo>
                  <a:lnTo>
                    <a:pt x="226" y="627"/>
                  </a:lnTo>
                  <a:lnTo>
                    <a:pt x="226" y="627"/>
                  </a:lnTo>
                  <a:close/>
                  <a:moveTo>
                    <a:pt x="101" y="627"/>
                  </a:moveTo>
                  <a:lnTo>
                    <a:pt x="226" y="627"/>
                  </a:lnTo>
                  <a:lnTo>
                    <a:pt x="101" y="627"/>
                  </a:lnTo>
                  <a:close/>
                  <a:moveTo>
                    <a:pt x="101" y="627"/>
                  </a:moveTo>
                  <a:lnTo>
                    <a:pt x="101" y="627"/>
                  </a:lnTo>
                  <a:lnTo>
                    <a:pt x="101" y="627"/>
                  </a:lnTo>
                  <a:close/>
                  <a:moveTo>
                    <a:pt x="1" y="101"/>
                  </a:moveTo>
                  <a:cubicBezTo>
                    <a:pt x="1" y="301"/>
                    <a:pt x="101" y="402"/>
                    <a:pt x="101" y="627"/>
                  </a:cubicBezTo>
                  <a:cubicBezTo>
                    <a:pt x="101" y="402"/>
                    <a:pt x="1" y="301"/>
                    <a:pt x="1" y="101"/>
                  </a:cubicBezTo>
                  <a:close/>
                  <a:moveTo>
                    <a:pt x="1" y="101"/>
                  </a:moveTo>
                  <a:lnTo>
                    <a:pt x="1" y="101"/>
                  </a:lnTo>
                  <a:lnTo>
                    <a:pt x="1" y="101"/>
                  </a:lnTo>
                  <a:close/>
                  <a:moveTo>
                    <a:pt x="1" y="101"/>
                  </a:moveTo>
                  <a:lnTo>
                    <a:pt x="1" y="101"/>
                  </a:lnTo>
                  <a:lnTo>
                    <a:pt x="1" y="101"/>
                  </a:lnTo>
                  <a:close/>
                  <a:moveTo>
                    <a:pt x="1" y="101"/>
                  </a:moveTo>
                  <a:lnTo>
                    <a:pt x="1" y="101"/>
                  </a:lnTo>
                  <a:lnTo>
                    <a:pt x="1" y="101"/>
                  </a:lnTo>
                  <a:close/>
                  <a:moveTo>
                    <a:pt x="1" y="1"/>
                  </a:moveTo>
                  <a:lnTo>
                    <a:pt x="1" y="1"/>
                  </a:lnTo>
                  <a:lnTo>
                    <a:pt x="1" y="1"/>
                  </a:lnTo>
                  <a:close/>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9"/>
            <p:cNvSpPr/>
            <p:nvPr/>
          </p:nvSpPr>
          <p:spPr>
            <a:xfrm>
              <a:off x="-4210975" y="3183975"/>
              <a:ext cx="308300" cy="307675"/>
            </a:xfrm>
            <a:custGeom>
              <a:rect b="b" l="l" r="r" t="t"/>
              <a:pathLst>
                <a:path extrusionOk="0" h="12307" w="12332">
                  <a:moveTo>
                    <a:pt x="9499" y="0"/>
                  </a:moveTo>
                  <a:cubicBezTo>
                    <a:pt x="6266" y="3133"/>
                    <a:pt x="3133" y="6366"/>
                    <a:pt x="0" y="9499"/>
                  </a:cubicBezTo>
                  <a:cubicBezTo>
                    <a:pt x="0" y="9700"/>
                    <a:pt x="0" y="9800"/>
                    <a:pt x="101" y="10026"/>
                  </a:cubicBezTo>
                  <a:lnTo>
                    <a:pt x="101" y="10126"/>
                  </a:lnTo>
                  <a:cubicBezTo>
                    <a:pt x="101" y="10326"/>
                    <a:pt x="201" y="10427"/>
                    <a:pt x="201" y="10652"/>
                  </a:cubicBezTo>
                  <a:lnTo>
                    <a:pt x="326" y="10652"/>
                  </a:lnTo>
                  <a:lnTo>
                    <a:pt x="326" y="10752"/>
                  </a:lnTo>
                  <a:cubicBezTo>
                    <a:pt x="527" y="11279"/>
                    <a:pt x="727" y="11805"/>
                    <a:pt x="1053" y="12306"/>
                  </a:cubicBezTo>
                  <a:lnTo>
                    <a:pt x="12331" y="1028"/>
                  </a:lnTo>
                  <a:cubicBezTo>
                    <a:pt x="11379" y="527"/>
                    <a:pt x="10452" y="201"/>
                    <a:pt x="94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9"/>
            <p:cNvSpPr/>
            <p:nvPr/>
          </p:nvSpPr>
          <p:spPr>
            <a:xfrm>
              <a:off x="-4166500" y="3228450"/>
              <a:ext cx="331500" cy="331500"/>
            </a:xfrm>
            <a:custGeom>
              <a:rect b="b" l="l" r="r" t="t"/>
              <a:pathLst>
                <a:path extrusionOk="0" h="13260" w="13260">
                  <a:moveTo>
                    <a:pt x="11480" y="1"/>
                  </a:moveTo>
                  <a:lnTo>
                    <a:pt x="1" y="11480"/>
                  </a:lnTo>
                  <a:cubicBezTo>
                    <a:pt x="627" y="12207"/>
                    <a:pt x="1254" y="12733"/>
                    <a:pt x="1981" y="13259"/>
                  </a:cubicBezTo>
                  <a:lnTo>
                    <a:pt x="13259" y="1981"/>
                  </a:lnTo>
                  <a:cubicBezTo>
                    <a:pt x="12733" y="1254"/>
                    <a:pt x="12206" y="628"/>
                    <a:pt x="114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9"/>
            <p:cNvSpPr/>
            <p:nvPr/>
          </p:nvSpPr>
          <p:spPr>
            <a:xfrm>
              <a:off x="-4239800" y="3157650"/>
              <a:ext cx="456800" cy="454300"/>
            </a:xfrm>
            <a:custGeom>
              <a:rect b="b" l="l" r="r" t="t"/>
              <a:pathLst>
                <a:path extrusionOk="0" h="18172" w="18272">
                  <a:moveTo>
                    <a:pt x="9199" y="1780"/>
                  </a:moveTo>
                  <a:cubicBezTo>
                    <a:pt x="10752" y="1780"/>
                    <a:pt x="12331" y="2407"/>
                    <a:pt x="13585" y="3334"/>
                  </a:cubicBezTo>
                  <a:cubicBezTo>
                    <a:pt x="14838" y="4287"/>
                    <a:pt x="15765" y="5640"/>
                    <a:pt x="16191" y="7319"/>
                  </a:cubicBezTo>
                  <a:cubicBezTo>
                    <a:pt x="16291" y="7846"/>
                    <a:pt x="16392" y="8472"/>
                    <a:pt x="16392" y="9099"/>
                  </a:cubicBezTo>
                  <a:cubicBezTo>
                    <a:pt x="16392" y="10653"/>
                    <a:pt x="15890" y="12232"/>
                    <a:pt x="14938" y="13485"/>
                  </a:cubicBezTo>
                  <a:cubicBezTo>
                    <a:pt x="13885" y="14738"/>
                    <a:pt x="12532" y="15665"/>
                    <a:pt x="10978" y="16091"/>
                  </a:cubicBezTo>
                  <a:cubicBezTo>
                    <a:pt x="10351" y="16191"/>
                    <a:pt x="9725" y="16292"/>
                    <a:pt x="9199" y="16292"/>
                  </a:cubicBezTo>
                  <a:cubicBezTo>
                    <a:pt x="7519" y="16292"/>
                    <a:pt x="5965" y="15765"/>
                    <a:pt x="4712" y="14838"/>
                  </a:cubicBezTo>
                  <a:cubicBezTo>
                    <a:pt x="3459" y="13886"/>
                    <a:pt x="2507" y="12532"/>
                    <a:pt x="2106" y="10853"/>
                  </a:cubicBezTo>
                  <a:cubicBezTo>
                    <a:pt x="1980" y="10226"/>
                    <a:pt x="1880" y="9600"/>
                    <a:pt x="1880" y="9099"/>
                  </a:cubicBezTo>
                  <a:cubicBezTo>
                    <a:pt x="1880" y="7419"/>
                    <a:pt x="2407" y="5840"/>
                    <a:pt x="3459" y="4587"/>
                  </a:cubicBezTo>
                  <a:cubicBezTo>
                    <a:pt x="4387" y="3460"/>
                    <a:pt x="5740" y="2507"/>
                    <a:pt x="7319" y="1981"/>
                  </a:cubicBezTo>
                  <a:cubicBezTo>
                    <a:pt x="7945" y="1881"/>
                    <a:pt x="8572" y="1780"/>
                    <a:pt x="9199" y="1780"/>
                  </a:cubicBezTo>
                  <a:close/>
                  <a:moveTo>
                    <a:pt x="9199" y="1"/>
                  </a:moveTo>
                  <a:cubicBezTo>
                    <a:pt x="8372" y="1"/>
                    <a:pt x="7620" y="1"/>
                    <a:pt x="6893" y="201"/>
                  </a:cubicBezTo>
                  <a:cubicBezTo>
                    <a:pt x="4813" y="728"/>
                    <a:pt x="3133" y="1981"/>
                    <a:pt x="1880" y="3560"/>
                  </a:cubicBezTo>
                  <a:cubicBezTo>
                    <a:pt x="727" y="5114"/>
                    <a:pt x="1" y="6993"/>
                    <a:pt x="1" y="9099"/>
                  </a:cubicBezTo>
                  <a:cubicBezTo>
                    <a:pt x="1" y="9825"/>
                    <a:pt x="101" y="10552"/>
                    <a:pt x="326" y="11279"/>
                  </a:cubicBezTo>
                  <a:cubicBezTo>
                    <a:pt x="853" y="13359"/>
                    <a:pt x="2106" y="15039"/>
                    <a:pt x="3660" y="16292"/>
                  </a:cubicBezTo>
                  <a:cubicBezTo>
                    <a:pt x="5239" y="17445"/>
                    <a:pt x="7118" y="18171"/>
                    <a:pt x="9199" y="18171"/>
                  </a:cubicBezTo>
                  <a:cubicBezTo>
                    <a:pt x="9925" y="18171"/>
                    <a:pt x="10652" y="18071"/>
                    <a:pt x="11379" y="17871"/>
                  </a:cubicBezTo>
                  <a:cubicBezTo>
                    <a:pt x="13484" y="17344"/>
                    <a:pt x="15138" y="16191"/>
                    <a:pt x="16392" y="14612"/>
                  </a:cubicBezTo>
                  <a:cubicBezTo>
                    <a:pt x="17544" y="13059"/>
                    <a:pt x="18271" y="11079"/>
                    <a:pt x="18271" y="9099"/>
                  </a:cubicBezTo>
                  <a:cubicBezTo>
                    <a:pt x="18271" y="8347"/>
                    <a:pt x="18171" y="7520"/>
                    <a:pt x="17971" y="6793"/>
                  </a:cubicBezTo>
                  <a:cubicBezTo>
                    <a:pt x="17444" y="4713"/>
                    <a:pt x="16291" y="3033"/>
                    <a:pt x="14737" y="1881"/>
                  </a:cubicBezTo>
                  <a:cubicBezTo>
                    <a:pt x="13159" y="627"/>
                    <a:pt x="11179" y="1"/>
                    <a:pt x="9199" y="1"/>
                  </a:cubicBezTo>
                  <a:close/>
                </a:path>
              </a:pathLst>
            </a:custGeom>
            <a:solidFill>
              <a:schemeClr val="accent2"/>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9"/>
            <p:cNvSpPr/>
            <p:nvPr/>
          </p:nvSpPr>
          <p:spPr>
            <a:xfrm>
              <a:off x="-4427775" y="3254150"/>
              <a:ext cx="237500" cy="112175"/>
            </a:xfrm>
            <a:custGeom>
              <a:rect b="b" l="l" r="r" t="t"/>
              <a:pathLst>
                <a:path extrusionOk="0" h="4487" w="9500">
                  <a:moveTo>
                    <a:pt x="4813" y="1"/>
                  </a:moveTo>
                  <a:cubicBezTo>
                    <a:pt x="4387" y="1"/>
                    <a:pt x="4086" y="1"/>
                    <a:pt x="3660" y="101"/>
                  </a:cubicBezTo>
                  <a:cubicBezTo>
                    <a:pt x="2607" y="427"/>
                    <a:pt x="1780" y="953"/>
                    <a:pt x="1154" y="1680"/>
                  </a:cubicBezTo>
                  <a:cubicBezTo>
                    <a:pt x="527" y="2407"/>
                    <a:pt x="101" y="3234"/>
                    <a:pt x="1" y="4286"/>
                  </a:cubicBezTo>
                  <a:lnTo>
                    <a:pt x="1880" y="4487"/>
                  </a:lnTo>
                  <a:cubicBezTo>
                    <a:pt x="1880" y="3860"/>
                    <a:pt x="2206" y="3359"/>
                    <a:pt x="2607" y="2933"/>
                  </a:cubicBezTo>
                  <a:cubicBezTo>
                    <a:pt x="2933" y="2407"/>
                    <a:pt x="3459" y="2106"/>
                    <a:pt x="4086" y="1980"/>
                  </a:cubicBezTo>
                  <a:cubicBezTo>
                    <a:pt x="4387" y="1880"/>
                    <a:pt x="4612" y="1880"/>
                    <a:pt x="4813" y="1880"/>
                  </a:cubicBezTo>
                  <a:cubicBezTo>
                    <a:pt x="5540" y="1880"/>
                    <a:pt x="6166" y="2106"/>
                    <a:pt x="6692" y="2507"/>
                  </a:cubicBezTo>
                  <a:cubicBezTo>
                    <a:pt x="7219" y="2833"/>
                    <a:pt x="7520" y="3459"/>
                    <a:pt x="7745" y="4086"/>
                  </a:cubicBezTo>
                  <a:lnTo>
                    <a:pt x="9499" y="3660"/>
                  </a:lnTo>
                  <a:cubicBezTo>
                    <a:pt x="9299" y="2507"/>
                    <a:pt x="8572" y="1680"/>
                    <a:pt x="7745" y="1053"/>
                  </a:cubicBezTo>
                  <a:cubicBezTo>
                    <a:pt x="6993" y="427"/>
                    <a:pt x="5966" y="1"/>
                    <a:pt x="4813" y="1"/>
                  </a:cubicBezTo>
                  <a:close/>
                </a:path>
              </a:pathLst>
            </a:custGeom>
            <a:solidFill>
              <a:schemeClr val="accent3"/>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49"/>
          <p:cNvGrpSpPr/>
          <p:nvPr/>
        </p:nvGrpSpPr>
        <p:grpSpPr>
          <a:xfrm>
            <a:off x="6068119" y="1361928"/>
            <a:ext cx="929104" cy="584457"/>
            <a:chOff x="-2101325" y="2739725"/>
            <a:chExt cx="1315825" cy="827725"/>
          </a:xfrm>
        </p:grpSpPr>
        <p:sp>
          <p:nvSpPr>
            <p:cNvPr id="1145" name="Google Shape;1145;p49"/>
            <p:cNvSpPr/>
            <p:nvPr/>
          </p:nvSpPr>
          <p:spPr>
            <a:xfrm>
              <a:off x="-1699675" y="2857525"/>
              <a:ext cx="256275" cy="26350"/>
            </a:xfrm>
            <a:custGeom>
              <a:rect b="b" l="l" r="r" t="t"/>
              <a:pathLst>
                <a:path extrusionOk="0" h="1054" w="10251">
                  <a:moveTo>
                    <a:pt x="0" y="1"/>
                  </a:moveTo>
                  <a:lnTo>
                    <a:pt x="952" y="1053"/>
                  </a:lnTo>
                  <a:lnTo>
                    <a:pt x="10251" y="1053"/>
                  </a:lnTo>
                  <a:lnTo>
                    <a:pt x="9098" y="1"/>
                  </a:lnTo>
                  <a:close/>
                </a:path>
              </a:pathLst>
            </a:custGeom>
            <a:solidFill>
              <a:srgbClr val="14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9"/>
            <p:cNvSpPr/>
            <p:nvPr/>
          </p:nvSpPr>
          <p:spPr>
            <a:xfrm>
              <a:off x="-1668350" y="2891375"/>
              <a:ext cx="269450" cy="33850"/>
            </a:xfrm>
            <a:custGeom>
              <a:rect b="b" l="l" r="r" t="t"/>
              <a:pathLst>
                <a:path extrusionOk="0" h="1354" w="10778">
                  <a:moveTo>
                    <a:pt x="0" y="0"/>
                  </a:moveTo>
                  <a:lnTo>
                    <a:pt x="1253" y="1354"/>
                  </a:lnTo>
                  <a:lnTo>
                    <a:pt x="10777" y="1354"/>
                  </a:lnTo>
                  <a:lnTo>
                    <a:pt x="9399" y="0"/>
                  </a:lnTo>
                  <a:close/>
                </a:path>
              </a:pathLst>
            </a:custGeom>
            <a:solidFill>
              <a:srgbClr val="14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9"/>
            <p:cNvSpPr/>
            <p:nvPr/>
          </p:nvSpPr>
          <p:spPr>
            <a:xfrm>
              <a:off x="-1736025" y="2815550"/>
              <a:ext cx="255675" cy="31350"/>
            </a:xfrm>
            <a:custGeom>
              <a:rect b="b" l="l" r="r" t="t"/>
              <a:pathLst>
                <a:path extrusionOk="0" h="1254" w="10227">
                  <a:moveTo>
                    <a:pt x="0" y="1"/>
                  </a:moveTo>
                  <a:lnTo>
                    <a:pt x="1153" y="1254"/>
                  </a:lnTo>
                  <a:lnTo>
                    <a:pt x="10226" y="1254"/>
                  </a:lnTo>
                  <a:lnTo>
                    <a:pt x="8873" y="1"/>
                  </a:lnTo>
                  <a:close/>
                </a:path>
              </a:pathLst>
            </a:custGeom>
            <a:solidFill>
              <a:srgbClr val="143A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9"/>
            <p:cNvSpPr/>
            <p:nvPr/>
          </p:nvSpPr>
          <p:spPr>
            <a:xfrm>
              <a:off x="-2101325" y="2929450"/>
              <a:ext cx="477475" cy="463200"/>
            </a:xfrm>
            <a:custGeom>
              <a:rect b="b" l="l" r="r" t="t"/>
              <a:pathLst>
                <a:path extrusionOk="0" h="18528" w="19099">
                  <a:moveTo>
                    <a:pt x="10152" y="0"/>
                  </a:moveTo>
                  <a:cubicBezTo>
                    <a:pt x="9224" y="0"/>
                    <a:pt x="8063" y="140"/>
                    <a:pt x="6668" y="557"/>
                  </a:cubicBezTo>
                  <a:cubicBezTo>
                    <a:pt x="1881" y="2036"/>
                    <a:pt x="1" y="9229"/>
                    <a:pt x="6367" y="13615"/>
                  </a:cubicBezTo>
                  <a:cubicBezTo>
                    <a:pt x="12833" y="18001"/>
                    <a:pt x="19099" y="18527"/>
                    <a:pt x="19099" y="18527"/>
                  </a:cubicBezTo>
                  <a:lnTo>
                    <a:pt x="13886" y="11535"/>
                  </a:lnTo>
                  <a:cubicBezTo>
                    <a:pt x="13886" y="11535"/>
                    <a:pt x="10653" y="11535"/>
                    <a:pt x="8146" y="9229"/>
                  </a:cubicBezTo>
                  <a:cubicBezTo>
                    <a:pt x="5990" y="7267"/>
                    <a:pt x="5522" y="4043"/>
                    <a:pt x="7508" y="4043"/>
                  </a:cubicBezTo>
                  <a:cubicBezTo>
                    <a:pt x="7831" y="4043"/>
                    <a:pt x="8218" y="4128"/>
                    <a:pt x="8673" y="4317"/>
                  </a:cubicBezTo>
                  <a:cubicBezTo>
                    <a:pt x="11906" y="5570"/>
                    <a:pt x="14612" y="10282"/>
                    <a:pt x="14612" y="10282"/>
                  </a:cubicBezTo>
                  <a:lnTo>
                    <a:pt x="12933" y="557"/>
                  </a:lnTo>
                  <a:cubicBezTo>
                    <a:pt x="12933" y="557"/>
                    <a:pt x="12009" y="0"/>
                    <a:pt x="10152" y="0"/>
                  </a:cubicBezTo>
                  <a:close/>
                </a:path>
              </a:pathLst>
            </a:cu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9"/>
            <p:cNvSpPr/>
            <p:nvPr/>
          </p:nvSpPr>
          <p:spPr>
            <a:xfrm>
              <a:off x="-1819350" y="2865050"/>
              <a:ext cx="1033850" cy="702400"/>
            </a:xfrm>
            <a:custGeom>
              <a:rect b="b" l="l" r="r" t="t"/>
              <a:pathLst>
                <a:path extrusionOk="0" h="28096" w="41354">
                  <a:moveTo>
                    <a:pt x="0" y="1"/>
                  </a:moveTo>
                  <a:lnTo>
                    <a:pt x="1980" y="12657"/>
                  </a:lnTo>
                  <a:cubicBezTo>
                    <a:pt x="3434" y="21529"/>
                    <a:pt x="11178" y="28096"/>
                    <a:pt x="20151" y="28096"/>
                  </a:cubicBezTo>
                  <a:lnTo>
                    <a:pt x="21203" y="28096"/>
                  </a:lnTo>
                  <a:cubicBezTo>
                    <a:pt x="30276" y="28096"/>
                    <a:pt x="37895" y="21529"/>
                    <a:pt x="39374" y="12657"/>
                  </a:cubicBezTo>
                  <a:lnTo>
                    <a:pt x="41354" y="1"/>
                  </a:lnTo>
                  <a:close/>
                </a:path>
              </a:pathLst>
            </a:cu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9"/>
            <p:cNvSpPr/>
            <p:nvPr/>
          </p:nvSpPr>
          <p:spPr>
            <a:xfrm>
              <a:off x="-1819350" y="2739725"/>
              <a:ext cx="1033850" cy="250675"/>
            </a:xfrm>
            <a:custGeom>
              <a:rect b="b" l="l" r="r" t="t"/>
              <a:pathLst>
                <a:path extrusionOk="0" h="10027" w="41354">
                  <a:moveTo>
                    <a:pt x="20677" y="1"/>
                  </a:moveTo>
                  <a:cubicBezTo>
                    <a:pt x="9298" y="1"/>
                    <a:pt x="0" y="2207"/>
                    <a:pt x="0" y="5014"/>
                  </a:cubicBezTo>
                  <a:cubicBezTo>
                    <a:pt x="0" y="7846"/>
                    <a:pt x="9298" y="10026"/>
                    <a:pt x="20677" y="10026"/>
                  </a:cubicBezTo>
                  <a:cubicBezTo>
                    <a:pt x="32156" y="10026"/>
                    <a:pt x="41354" y="7846"/>
                    <a:pt x="41354" y="5014"/>
                  </a:cubicBezTo>
                  <a:cubicBezTo>
                    <a:pt x="41354" y="2207"/>
                    <a:pt x="32156" y="1"/>
                    <a:pt x="20677" y="1"/>
                  </a:cubicBezTo>
                  <a:close/>
                </a:path>
              </a:pathLst>
            </a:custGeom>
            <a:solidFill>
              <a:schemeClr val="accent4"/>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9"/>
            <p:cNvSpPr/>
            <p:nvPr/>
          </p:nvSpPr>
          <p:spPr>
            <a:xfrm>
              <a:off x="-1769850" y="2758525"/>
              <a:ext cx="934850" cy="203675"/>
            </a:xfrm>
            <a:custGeom>
              <a:rect b="b" l="l" r="r" t="t"/>
              <a:pathLst>
                <a:path extrusionOk="0" h="8147" w="37394">
                  <a:moveTo>
                    <a:pt x="18697" y="1"/>
                  </a:moveTo>
                  <a:cubicBezTo>
                    <a:pt x="8346" y="1"/>
                    <a:pt x="0" y="1881"/>
                    <a:pt x="0" y="4061"/>
                  </a:cubicBezTo>
                  <a:cubicBezTo>
                    <a:pt x="0" y="6267"/>
                    <a:pt x="8346" y="8146"/>
                    <a:pt x="18697" y="8146"/>
                  </a:cubicBezTo>
                  <a:cubicBezTo>
                    <a:pt x="29023" y="8146"/>
                    <a:pt x="37394" y="6267"/>
                    <a:pt x="37394" y="4061"/>
                  </a:cubicBezTo>
                  <a:cubicBezTo>
                    <a:pt x="37394" y="1881"/>
                    <a:pt x="29023" y="1"/>
                    <a:pt x="18697" y="1"/>
                  </a:cubicBezTo>
                  <a:close/>
                </a:path>
              </a:pathLst>
            </a:cu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9"/>
            <p:cNvSpPr/>
            <p:nvPr/>
          </p:nvSpPr>
          <p:spPr>
            <a:xfrm>
              <a:off x="-1657700" y="2878200"/>
              <a:ext cx="709925" cy="84000"/>
            </a:xfrm>
            <a:custGeom>
              <a:rect b="b" l="l" r="r" t="t"/>
              <a:pathLst>
                <a:path extrusionOk="0" h="3360" w="28397">
                  <a:moveTo>
                    <a:pt x="14211" y="1"/>
                  </a:moveTo>
                  <a:cubicBezTo>
                    <a:pt x="8246" y="1"/>
                    <a:pt x="2933" y="728"/>
                    <a:pt x="0" y="1881"/>
                  </a:cubicBezTo>
                  <a:cubicBezTo>
                    <a:pt x="3459" y="2733"/>
                    <a:pt x="8572" y="3359"/>
                    <a:pt x="14211" y="3359"/>
                  </a:cubicBezTo>
                  <a:cubicBezTo>
                    <a:pt x="19850" y="3359"/>
                    <a:pt x="24963" y="2733"/>
                    <a:pt x="28396" y="1881"/>
                  </a:cubicBezTo>
                  <a:cubicBezTo>
                    <a:pt x="25489" y="728"/>
                    <a:pt x="20251" y="1"/>
                    <a:pt x="142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9"/>
            <p:cNvSpPr/>
            <p:nvPr/>
          </p:nvSpPr>
          <p:spPr>
            <a:xfrm>
              <a:off x="-1574375" y="2907025"/>
              <a:ext cx="52650" cy="20700"/>
            </a:xfrm>
            <a:custGeom>
              <a:rect b="b" l="l" r="r" t="t"/>
              <a:pathLst>
                <a:path extrusionOk="0" h="828" w="2106">
                  <a:moveTo>
                    <a:pt x="1053" y="1"/>
                  </a:moveTo>
                  <a:cubicBezTo>
                    <a:pt x="527" y="1"/>
                    <a:pt x="1" y="201"/>
                    <a:pt x="1" y="427"/>
                  </a:cubicBezTo>
                  <a:cubicBezTo>
                    <a:pt x="1" y="627"/>
                    <a:pt x="527" y="828"/>
                    <a:pt x="1053" y="828"/>
                  </a:cubicBezTo>
                  <a:cubicBezTo>
                    <a:pt x="1680" y="828"/>
                    <a:pt x="2106" y="627"/>
                    <a:pt x="2106" y="427"/>
                  </a:cubicBezTo>
                  <a:cubicBezTo>
                    <a:pt x="2106" y="201"/>
                    <a:pt x="1680" y="1"/>
                    <a:pt x="1053" y="1"/>
                  </a:cubicBezTo>
                  <a:close/>
                </a:path>
              </a:pathLst>
            </a:custGeom>
            <a:solidFill>
              <a:srgbClr val="A167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9"/>
            <p:cNvSpPr/>
            <p:nvPr/>
          </p:nvSpPr>
          <p:spPr>
            <a:xfrm>
              <a:off x="-1579375" y="2899500"/>
              <a:ext cx="60175" cy="28225"/>
            </a:xfrm>
            <a:custGeom>
              <a:rect b="b" l="l" r="r" t="t"/>
              <a:pathLst>
                <a:path extrusionOk="0" h="1129" w="2407">
                  <a:moveTo>
                    <a:pt x="1253" y="1"/>
                  </a:moveTo>
                  <a:cubicBezTo>
                    <a:pt x="526" y="1"/>
                    <a:pt x="201" y="402"/>
                    <a:pt x="100" y="728"/>
                  </a:cubicBezTo>
                  <a:cubicBezTo>
                    <a:pt x="100" y="728"/>
                    <a:pt x="0" y="1129"/>
                    <a:pt x="1153" y="1129"/>
                  </a:cubicBezTo>
                  <a:cubicBezTo>
                    <a:pt x="627" y="1129"/>
                    <a:pt x="201" y="928"/>
                    <a:pt x="201" y="728"/>
                  </a:cubicBezTo>
                  <a:cubicBezTo>
                    <a:pt x="201" y="628"/>
                    <a:pt x="426" y="502"/>
                    <a:pt x="727" y="402"/>
                  </a:cubicBezTo>
                  <a:lnTo>
                    <a:pt x="727" y="302"/>
                  </a:lnTo>
                  <a:cubicBezTo>
                    <a:pt x="727" y="302"/>
                    <a:pt x="827" y="201"/>
                    <a:pt x="953" y="201"/>
                  </a:cubicBezTo>
                  <a:cubicBezTo>
                    <a:pt x="1153" y="201"/>
                    <a:pt x="1253" y="302"/>
                    <a:pt x="1253" y="302"/>
                  </a:cubicBezTo>
                  <a:cubicBezTo>
                    <a:pt x="1880" y="302"/>
                    <a:pt x="2306" y="502"/>
                    <a:pt x="2306" y="728"/>
                  </a:cubicBezTo>
                  <a:cubicBezTo>
                    <a:pt x="2306" y="928"/>
                    <a:pt x="1880" y="1129"/>
                    <a:pt x="1253" y="1129"/>
                  </a:cubicBezTo>
                  <a:lnTo>
                    <a:pt x="1354" y="1129"/>
                  </a:lnTo>
                  <a:cubicBezTo>
                    <a:pt x="2406" y="1129"/>
                    <a:pt x="2406" y="728"/>
                    <a:pt x="2406" y="728"/>
                  </a:cubicBezTo>
                  <a:cubicBezTo>
                    <a:pt x="2406" y="728"/>
                    <a:pt x="2306" y="201"/>
                    <a:pt x="1454" y="101"/>
                  </a:cubicBezTo>
                  <a:cubicBezTo>
                    <a:pt x="1354" y="101"/>
                    <a:pt x="1253" y="1"/>
                    <a:pt x="1253" y="1"/>
                  </a:cubicBezTo>
                  <a:close/>
                </a:path>
              </a:pathLst>
            </a:custGeom>
            <a:solidFill>
              <a:schemeClr val="accent2">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9"/>
            <p:cNvSpPr/>
            <p:nvPr/>
          </p:nvSpPr>
          <p:spPr>
            <a:xfrm>
              <a:off x="-1574375" y="2907025"/>
              <a:ext cx="52650" cy="20700"/>
            </a:xfrm>
            <a:custGeom>
              <a:rect b="b" l="l" r="r" t="t"/>
              <a:pathLst>
                <a:path extrusionOk="0" h="828" w="2106">
                  <a:moveTo>
                    <a:pt x="1053" y="1"/>
                  </a:moveTo>
                  <a:cubicBezTo>
                    <a:pt x="1053" y="101"/>
                    <a:pt x="953" y="201"/>
                    <a:pt x="753" y="201"/>
                  </a:cubicBezTo>
                  <a:cubicBezTo>
                    <a:pt x="627" y="201"/>
                    <a:pt x="527" y="201"/>
                    <a:pt x="527" y="101"/>
                  </a:cubicBezTo>
                  <a:cubicBezTo>
                    <a:pt x="226" y="201"/>
                    <a:pt x="1" y="327"/>
                    <a:pt x="1" y="427"/>
                  </a:cubicBezTo>
                  <a:cubicBezTo>
                    <a:pt x="1" y="627"/>
                    <a:pt x="427" y="828"/>
                    <a:pt x="953" y="828"/>
                  </a:cubicBezTo>
                  <a:lnTo>
                    <a:pt x="1053" y="828"/>
                  </a:lnTo>
                  <a:cubicBezTo>
                    <a:pt x="1680" y="828"/>
                    <a:pt x="2106" y="627"/>
                    <a:pt x="2106" y="427"/>
                  </a:cubicBezTo>
                  <a:cubicBezTo>
                    <a:pt x="2106" y="201"/>
                    <a:pt x="1680" y="1"/>
                    <a:pt x="1053" y="1"/>
                  </a:cubicBezTo>
                  <a:close/>
                </a:path>
              </a:pathLst>
            </a:custGeom>
            <a:solidFill>
              <a:schemeClr val="dk2">
                <a:alpha val="17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9"/>
            <p:cNvSpPr/>
            <p:nvPr/>
          </p:nvSpPr>
          <p:spPr>
            <a:xfrm>
              <a:off x="-1561225" y="2904525"/>
              <a:ext cx="13200" cy="5025"/>
            </a:xfrm>
            <a:custGeom>
              <a:rect b="b" l="l" r="r" t="t"/>
              <a:pathLst>
                <a:path extrusionOk="0" h="201" w="528">
                  <a:moveTo>
                    <a:pt x="227" y="0"/>
                  </a:moveTo>
                  <a:cubicBezTo>
                    <a:pt x="101" y="0"/>
                    <a:pt x="1" y="101"/>
                    <a:pt x="1" y="101"/>
                  </a:cubicBezTo>
                  <a:lnTo>
                    <a:pt x="1" y="201"/>
                  </a:lnTo>
                  <a:cubicBezTo>
                    <a:pt x="101" y="201"/>
                    <a:pt x="327" y="101"/>
                    <a:pt x="527" y="101"/>
                  </a:cubicBezTo>
                  <a:cubicBezTo>
                    <a:pt x="527" y="101"/>
                    <a:pt x="427" y="0"/>
                    <a:pt x="227" y="0"/>
                  </a:cubicBezTo>
                  <a:close/>
                </a:path>
              </a:pathLst>
            </a:custGeom>
            <a:solidFill>
              <a:srgbClr val="F0C8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9"/>
            <p:cNvSpPr/>
            <p:nvPr/>
          </p:nvSpPr>
          <p:spPr>
            <a:xfrm>
              <a:off x="-1561225" y="2907025"/>
              <a:ext cx="13200" cy="5050"/>
            </a:xfrm>
            <a:custGeom>
              <a:rect b="b" l="l" r="r" t="t"/>
              <a:pathLst>
                <a:path extrusionOk="0" h="202" w="528">
                  <a:moveTo>
                    <a:pt x="527" y="1"/>
                  </a:moveTo>
                  <a:cubicBezTo>
                    <a:pt x="327" y="1"/>
                    <a:pt x="101" y="101"/>
                    <a:pt x="1" y="101"/>
                  </a:cubicBezTo>
                  <a:cubicBezTo>
                    <a:pt x="1" y="201"/>
                    <a:pt x="101" y="201"/>
                    <a:pt x="227" y="201"/>
                  </a:cubicBezTo>
                  <a:cubicBezTo>
                    <a:pt x="427" y="201"/>
                    <a:pt x="527" y="101"/>
                    <a:pt x="527" y="1"/>
                  </a:cubicBezTo>
                  <a:close/>
                </a:path>
              </a:pathLst>
            </a:custGeom>
            <a:solidFill>
              <a:srgbClr val="FFFFFF">
                <a:alpha val="4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9"/>
            <p:cNvSpPr/>
            <p:nvPr/>
          </p:nvSpPr>
          <p:spPr>
            <a:xfrm>
              <a:off x="-1482900" y="2938350"/>
              <a:ext cx="33875" cy="10675"/>
            </a:xfrm>
            <a:custGeom>
              <a:rect b="b" l="l" r="r" t="t"/>
              <a:pathLst>
                <a:path extrusionOk="0" h="427" w="1355">
                  <a:moveTo>
                    <a:pt x="728" y="1"/>
                  </a:moveTo>
                  <a:cubicBezTo>
                    <a:pt x="327" y="1"/>
                    <a:pt x="1" y="101"/>
                    <a:pt x="1" y="201"/>
                  </a:cubicBezTo>
                  <a:cubicBezTo>
                    <a:pt x="1" y="327"/>
                    <a:pt x="327" y="427"/>
                    <a:pt x="728" y="427"/>
                  </a:cubicBezTo>
                  <a:cubicBezTo>
                    <a:pt x="1053" y="427"/>
                    <a:pt x="1354" y="327"/>
                    <a:pt x="1354" y="201"/>
                  </a:cubicBezTo>
                  <a:cubicBezTo>
                    <a:pt x="1354" y="101"/>
                    <a:pt x="1053" y="1"/>
                    <a:pt x="728" y="1"/>
                  </a:cubicBezTo>
                  <a:close/>
                </a:path>
              </a:pathLst>
            </a:custGeom>
            <a:solidFill>
              <a:srgbClr val="A167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9"/>
            <p:cNvSpPr/>
            <p:nvPr/>
          </p:nvSpPr>
          <p:spPr>
            <a:xfrm>
              <a:off x="-1485400" y="2933350"/>
              <a:ext cx="39500" cy="15675"/>
            </a:xfrm>
            <a:custGeom>
              <a:rect b="b" l="l" r="r" t="t"/>
              <a:pathLst>
                <a:path extrusionOk="0" h="627" w="1580">
                  <a:moveTo>
                    <a:pt x="101" y="401"/>
                  </a:moveTo>
                  <a:cubicBezTo>
                    <a:pt x="101" y="402"/>
                    <a:pt x="1" y="627"/>
                    <a:pt x="727" y="627"/>
                  </a:cubicBezTo>
                  <a:cubicBezTo>
                    <a:pt x="427" y="627"/>
                    <a:pt x="101" y="527"/>
                    <a:pt x="101" y="401"/>
                  </a:cubicBezTo>
                  <a:close/>
                  <a:moveTo>
                    <a:pt x="727" y="0"/>
                  </a:moveTo>
                  <a:cubicBezTo>
                    <a:pt x="326" y="0"/>
                    <a:pt x="101" y="201"/>
                    <a:pt x="101" y="401"/>
                  </a:cubicBezTo>
                  <a:cubicBezTo>
                    <a:pt x="101" y="301"/>
                    <a:pt x="201" y="201"/>
                    <a:pt x="427" y="201"/>
                  </a:cubicBezTo>
                  <a:cubicBezTo>
                    <a:pt x="427" y="101"/>
                    <a:pt x="527" y="101"/>
                    <a:pt x="627" y="101"/>
                  </a:cubicBezTo>
                  <a:cubicBezTo>
                    <a:pt x="727" y="101"/>
                    <a:pt x="828" y="101"/>
                    <a:pt x="828" y="201"/>
                  </a:cubicBezTo>
                  <a:cubicBezTo>
                    <a:pt x="1153" y="201"/>
                    <a:pt x="1454" y="301"/>
                    <a:pt x="1454" y="401"/>
                  </a:cubicBezTo>
                  <a:cubicBezTo>
                    <a:pt x="1454" y="527"/>
                    <a:pt x="1153" y="627"/>
                    <a:pt x="828" y="627"/>
                  </a:cubicBezTo>
                  <a:cubicBezTo>
                    <a:pt x="1580" y="627"/>
                    <a:pt x="1580" y="401"/>
                    <a:pt x="1580" y="401"/>
                  </a:cubicBezTo>
                  <a:cubicBezTo>
                    <a:pt x="1580" y="401"/>
                    <a:pt x="1454" y="101"/>
                    <a:pt x="953" y="0"/>
                  </a:cubicBezTo>
                  <a:close/>
                </a:path>
              </a:pathLst>
            </a:custGeom>
            <a:solidFill>
              <a:schemeClr val="accent2">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9"/>
            <p:cNvSpPr/>
            <p:nvPr/>
          </p:nvSpPr>
          <p:spPr>
            <a:xfrm>
              <a:off x="-1482900" y="2938350"/>
              <a:ext cx="33875" cy="10675"/>
            </a:xfrm>
            <a:custGeom>
              <a:rect b="b" l="l" r="r" t="t"/>
              <a:pathLst>
                <a:path extrusionOk="0" h="427" w="1355">
                  <a:moveTo>
                    <a:pt x="327" y="1"/>
                  </a:moveTo>
                  <a:cubicBezTo>
                    <a:pt x="101" y="1"/>
                    <a:pt x="1" y="101"/>
                    <a:pt x="1" y="201"/>
                  </a:cubicBezTo>
                  <a:cubicBezTo>
                    <a:pt x="1" y="327"/>
                    <a:pt x="327" y="427"/>
                    <a:pt x="627" y="427"/>
                  </a:cubicBezTo>
                  <a:lnTo>
                    <a:pt x="728" y="427"/>
                  </a:lnTo>
                  <a:cubicBezTo>
                    <a:pt x="1053" y="427"/>
                    <a:pt x="1354" y="327"/>
                    <a:pt x="1354" y="201"/>
                  </a:cubicBezTo>
                  <a:cubicBezTo>
                    <a:pt x="1354" y="101"/>
                    <a:pt x="1053" y="1"/>
                    <a:pt x="728" y="1"/>
                  </a:cubicBezTo>
                  <a:close/>
                </a:path>
              </a:pathLst>
            </a:custGeom>
            <a:solidFill>
              <a:schemeClr val="dk2">
                <a:alpha val="17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9"/>
            <p:cNvSpPr/>
            <p:nvPr/>
          </p:nvSpPr>
          <p:spPr>
            <a:xfrm>
              <a:off x="-1474750" y="2935850"/>
              <a:ext cx="10050" cy="2525"/>
            </a:xfrm>
            <a:custGeom>
              <a:rect b="b" l="l" r="r" t="t"/>
              <a:pathLst>
                <a:path extrusionOk="0" h="101" w="402">
                  <a:moveTo>
                    <a:pt x="201" y="1"/>
                  </a:moveTo>
                  <a:cubicBezTo>
                    <a:pt x="101" y="1"/>
                    <a:pt x="1" y="1"/>
                    <a:pt x="1" y="101"/>
                  </a:cubicBezTo>
                  <a:lnTo>
                    <a:pt x="402" y="101"/>
                  </a:lnTo>
                  <a:cubicBezTo>
                    <a:pt x="402" y="1"/>
                    <a:pt x="301" y="1"/>
                    <a:pt x="201" y="1"/>
                  </a:cubicBezTo>
                  <a:close/>
                </a:path>
              </a:pathLst>
            </a:custGeom>
            <a:solidFill>
              <a:srgbClr val="F0C8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9"/>
            <p:cNvSpPr/>
            <p:nvPr/>
          </p:nvSpPr>
          <p:spPr>
            <a:xfrm>
              <a:off x="-1474750" y="2938350"/>
              <a:ext cx="10050" cy="25"/>
            </a:xfrm>
            <a:custGeom>
              <a:rect b="b" l="l" r="r" t="t"/>
              <a:pathLst>
                <a:path extrusionOk="0" h="1" w="402">
                  <a:moveTo>
                    <a:pt x="402" y="1"/>
                  </a:moveTo>
                  <a:lnTo>
                    <a:pt x="1" y="1"/>
                  </a:lnTo>
                  <a:lnTo>
                    <a:pt x="201" y="1"/>
                  </a:lnTo>
                  <a:close/>
                </a:path>
              </a:pathLst>
            </a:custGeom>
            <a:solidFill>
              <a:srgbClr val="FFFFFF">
                <a:alpha val="4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9"/>
            <p:cNvSpPr/>
            <p:nvPr/>
          </p:nvSpPr>
          <p:spPr>
            <a:xfrm>
              <a:off x="-1383275" y="2896375"/>
              <a:ext cx="23225" cy="10675"/>
            </a:xfrm>
            <a:custGeom>
              <a:rect b="b" l="l" r="r" t="t"/>
              <a:pathLst>
                <a:path extrusionOk="0" h="427" w="929">
                  <a:moveTo>
                    <a:pt x="402" y="1"/>
                  </a:moveTo>
                  <a:cubicBezTo>
                    <a:pt x="201" y="1"/>
                    <a:pt x="1" y="126"/>
                    <a:pt x="1" y="226"/>
                  </a:cubicBezTo>
                  <a:cubicBezTo>
                    <a:pt x="1" y="326"/>
                    <a:pt x="201" y="427"/>
                    <a:pt x="402" y="427"/>
                  </a:cubicBezTo>
                  <a:cubicBezTo>
                    <a:pt x="728" y="427"/>
                    <a:pt x="928" y="326"/>
                    <a:pt x="928" y="226"/>
                  </a:cubicBezTo>
                  <a:cubicBezTo>
                    <a:pt x="928" y="126"/>
                    <a:pt x="728" y="1"/>
                    <a:pt x="402" y="1"/>
                  </a:cubicBezTo>
                  <a:close/>
                </a:path>
              </a:pathLst>
            </a:custGeom>
            <a:solidFill>
              <a:srgbClr val="A167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9"/>
            <p:cNvSpPr/>
            <p:nvPr/>
          </p:nvSpPr>
          <p:spPr>
            <a:xfrm>
              <a:off x="-1386400" y="2893875"/>
              <a:ext cx="26350" cy="13175"/>
            </a:xfrm>
            <a:custGeom>
              <a:rect b="b" l="l" r="r" t="t"/>
              <a:pathLst>
                <a:path extrusionOk="0" h="527" w="1054">
                  <a:moveTo>
                    <a:pt x="427" y="0"/>
                  </a:moveTo>
                  <a:cubicBezTo>
                    <a:pt x="390" y="0"/>
                    <a:pt x="366" y="14"/>
                    <a:pt x="351" y="31"/>
                  </a:cubicBezTo>
                  <a:lnTo>
                    <a:pt x="351" y="31"/>
                  </a:lnTo>
                  <a:cubicBezTo>
                    <a:pt x="383" y="19"/>
                    <a:pt x="419" y="9"/>
                    <a:pt x="459" y="5"/>
                  </a:cubicBezTo>
                  <a:lnTo>
                    <a:pt x="459" y="5"/>
                  </a:lnTo>
                  <a:cubicBezTo>
                    <a:pt x="449" y="2"/>
                    <a:pt x="439" y="0"/>
                    <a:pt x="427" y="0"/>
                  </a:cubicBezTo>
                  <a:close/>
                  <a:moveTo>
                    <a:pt x="527" y="0"/>
                  </a:moveTo>
                  <a:cubicBezTo>
                    <a:pt x="503" y="0"/>
                    <a:pt x="480" y="2"/>
                    <a:pt x="459" y="5"/>
                  </a:cubicBezTo>
                  <a:lnTo>
                    <a:pt x="459" y="5"/>
                  </a:lnTo>
                  <a:cubicBezTo>
                    <a:pt x="527" y="23"/>
                    <a:pt x="527" y="101"/>
                    <a:pt x="527" y="101"/>
                  </a:cubicBezTo>
                  <a:cubicBezTo>
                    <a:pt x="778" y="101"/>
                    <a:pt x="954" y="175"/>
                    <a:pt x="1022" y="255"/>
                  </a:cubicBezTo>
                  <a:lnTo>
                    <a:pt x="1022" y="255"/>
                  </a:lnTo>
                  <a:cubicBezTo>
                    <a:pt x="972" y="159"/>
                    <a:pt x="854" y="0"/>
                    <a:pt x="627" y="0"/>
                  </a:cubicBezTo>
                  <a:close/>
                  <a:moveTo>
                    <a:pt x="351" y="31"/>
                  </a:moveTo>
                  <a:lnTo>
                    <a:pt x="351" y="31"/>
                  </a:lnTo>
                  <a:cubicBezTo>
                    <a:pt x="186" y="97"/>
                    <a:pt x="126" y="249"/>
                    <a:pt x="126" y="326"/>
                  </a:cubicBezTo>
                  <a:cubicBezTo>
                    <a:pt x="126" y="326"/>
                    <a:pt x="226" y="226"/>
                    <a:pt x="326" y="101"/>
                  </a:cubicBezTo>
                  <a:cubicBezTo>
                    <a:pt x="326" y="101"/>
                    <a:pt x="326" y="61"/>
                    <a:pt x="351" y="31"/>
                  </a:cubicBezTo>
                  <a:close/>
                  <a:moveTo>
                    <a:pt x="1022" y="255"/>
                  </a:moveTo>
                  <a:cubicBezTo>
                    <a:pt x="1044" y="296"/>
                    <a:pt x="1053" y="326"/>
                    <a:pt x="1053" y="326"/>
                  </a:cubicBezTo>
                  <a:cubicBezTo>
                    <a:pt x="1053" y="303"/>
                    <a:pt x="1042" y="279"/>
                    <a:pt x="1022" y="255"/>
                  </a:cubicBezTo>
                  <a:close/>
                  <a:moveTo>
                    <a:pt x="1053" y="326"/>
                  </a:moveTo>
                  <a:cubicBezTo>
                    <a:pt x="1053" y="327"/>
                    <a:pt x="1053" y="360"/>
                    <a:pt x="1017" y="400"/>
                  </a:cubicBezTo>
                  <a:lnTo>
                    <a:pt x="1017" y="400"/>
                  </a:lnTo>
                  <a:cubicBezTo>
                    <a:pt x="1041" y="376"/>
                    <a:pt x="1053" y="351"/>
                    <a:pt x="1053" y="326"/>
                  </a:cubicBezTo>
                  <a:close/>
                  <a:moveTo>
                    <a:pt x="126" y="326"/>
                  </a:moveTo>
                  <a:cubicBezTo>
                    <a:pt x="126" y="326"/>
                    <a:pt x="1" y="527"/>
                    <a:pt x="527" y="527"/>
                  </a:cubicBezTo>
                  <a:cubicBezTo>
                    <a:pt x="326" y="527"/>
                    <a:pt x="126" y="426"/>
                    <a:pt x="126" y="326"/>
                  </a:cubicBezTo>
                  <a:close/>
                  <a:moveTo>
                    <a:pt x="1017" y="400"/>
                  </a:moveTo>
                  <a:cubicBezTo>
                    <a:pt x="945" y="470"/>
                    <a:pt x="771" y="527"/>
                    <a:pt x="527" y="527"/>
                  </a:cubicBezTo>
                  <a:cubicBezTo>
                    <a:pt x="837" y="527"/>
                    <a:pt x="965" y="457"/>
                    <a:pt x="1017" y="400"/>
                  </a:cubicBezTo>
                  <a:close/>
                </a:path>
              </a:pathLst>
            </a:custGeom>
            <a:solidFill>
              <a:schemeClr val="accent2">
                <a:alpha val="53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9"/>
            <p:cNvSpPr/>
            <p:nvPr/>
          </p:nvSpPr>
          <p:spPr>
            <a:xfrm>
              <a:off x="-1383275" y="2896375"/>
              <a:ext cx="23225" cy="10675"/>
            </a:xfrm>
            <a:custGeom>
              <a:rect b="b" l="l" r="r" t="t"/>
              <a:pathLst>
                <a:path extrusionOk="0" h="427" w="929">
                  <a:moveTo>
                    <a:pt x="201" y="1"/>
                  </a:moveTo>
                  <a:cubicBezTo>
                    <a:pt x="101" y="126"/>
                    <a:pt x="1" y="226"/>
                    <a:pt x="1" y="226"/>
                  </a:cubicBezTo>
                  <a:cubicBezTo>
                    <a:pt x="1" y="326"/>
                    <a:pt x="201" y="427"/>
                    <a:pt x="402" y="427"/>
                  </a:cubicBezTo>
                  <a:cubicBezTo>
                    <a:pt x="728" y="427"/>
                    <a:pt x="928" y="326"/>
                    <a:pt x="928" y="226"/>
                  </a:cubicBezTo>
                  <a:cubicBezTo>
                    <a:pt x="928" y="126"/>
                    <a:pt x="728" y="1"/>
                    <a:pt x="402" y="1"/>
                  </a:cubicBezTo>
                  <a:cubicBezTo>
                    <a:pt x="402" y="126"/>
                    <a:pt x="402" y="126"/>
                    <a:pt x="302" y="126"/>
                  </a:cubicBezTo>
                  <a:cubicBezTo>
                    <a:pt x="302" y="126"/>
                    <a:pt x="201" y="126"/>
                    <a:pt x="201" y="1"/>
                  </a:cubicBezTo>
                  <a:close/>
                </a:path>
              </a:pathLst>
            </a:custGeom>
            <a:solidFill>
              <a:schemeClr val="dk2">
                <a:alpha val="17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9"/>
            <p:cNvSpPr/>
            <p:nvPr/>
          </p:nvSpPr>
          <p:spPr>
            <a:xfrm>
              <a:off x="-1378250" y="2893875"/>
              <a:ext cx="5025" cy="2525"/>
            </a:xfrm>
            <a:custGeom>
              <a:rect b="b" l="l" r="r" t="t"/>
              <a:pathLst>
                <a:path extrusionOk="0" h="101" w="201">
                  <a:moveTo>
                    <a:pt x="101" y="0"/>
                  </a:moveTo>
                  <a:cubicBezTo>
                    <a:pt x="0" y="0"/>
                    <a:pt x="0" y="101"/>
                    <a:pt x="0" y="101"/>
                  </a:cubicBezTo>
                  <a:lnTo>
                    <a:pt x="201" y="101"/>
                  </a:lnTo>
                  <a:cubicBezTo>
                    <a:pt x="201" y="101"/>
                    <a:pt x="201" y="0"/>
                    <a:pt x="101" y="0"/>
                  </a:cubicBezTo>
                  <a:close/>
                </a:path>
              </a:pathLst>
            </a:custGeom>
            <a:solidFill>
              <a:srgbClr val="F0C8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9"/>
            <p:cNvSpPr/>
            <p:nvPr/>
          </p:nvSpPr>
          <p:spPr>
            <a:xfrm>
              <a:off x="-1378250" y="2896375"/>
              <a:ext cx="5025" cy="3150"/>
            </a:xfrm>
            <a:custGeom>
              <a:rect b="b" l="l" r="r" t="t"/>
              <a:pathLst>
                <a:path extrusionOk="0" h="126" w="201">
                  <a:moveTo>
                    <a:pt x="0" y="1"/>
                  </a:moveTo>
                  <a:cubicBezTo>
                    <a:pt x="0" y="126"/>
                    <a:pt x="101" y="126"/>
                    <a:pt x="101" y="126"/>
                  </a:cubicBezTo>
                  <a:cubicBezTo>
                    <a:pt x="201" y="126"/>
                    <a:pt x="201" y="126"/>
                    <a:pt x="201" y="1"/>
                  </a:cubicBezTo>
                  <a:close/>
                </a:path>
              </a:pathLst>
            </a:custGeom>
            <a:solidFill>
              <a:srgbClr val="FFFFFF">
                <a:alpha val="4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68" name="Google Shape;1168;p49"/>
          <p:cNvCxnSpPr/>
          <p:nvPr/>
        </p:nvCxnSpPr>
        <p:spPr>
          <a:xfrm rot="5400000">
            <a:off x="4298540" y="3434306"/>
            <a:ext cx="326700" cy="99900"/>
          </a:xfrm>
          <a:prstGeom prst="curvedConnector3">
            <a:avLst>
              <a:gd fmla="val 50000" name="adj1"/>
            </a:avLst>
          </a:prstGeom>
          <a:noFill/>
          <a:ln cap="flat" cmpd="sng" w="19050">
            <a:solidFill>
              <a:schemeClr val="accent5"/>
            </a:solidFill>
            <a:prstDash val="solid"/>
            <a:round/>
            <a:headEnd len="med" w="med" type="none"/>
            <a:tailEnd len="med" w="med" type="none"/>
          </a:ln>
        </p:spPr>
      </p:cxnSp>
      <p:cxnSp>
        <p:nvCxnSpPr>
          <p:cNvPr id="1169" name="Google Shape;1169;p49"/>
          <p:cNvCxnSpPr/>
          <p:nvPr/>
        </p:nvCxnSpPr>
        <p:spPr>
          <a:xfrm rot="5400000">
            <a:off x="4313211" y="3226625"/>
            <a:ext cx="326700" cy="99900"/>
          </a:xfrm>
          <a:prstGeom prst="curvedConnector3">
            <a:avLst>
              <a:gd fmla="val 50000" name="adj1"/>
            </a:avLst>
          </a:prstGeom>
          <a:noFill/>
          <a:ln cap="flat" cmpd="sng" w="19050">
            <a:solidFill>
              <a:schemeClr val="accent5"/>
            </a:solidFill>
            <a:prstDash val="solid"/>
            <a:round/>
            <a:headEnd len="med" w="med" type="none"/>
            <a:tailEnd len="med" w="med" type="none"/>
          </a:ln>
        </p:spPr>
      </p:cxnSp>
      <p:cxnSp>
        <p:nvCxnSpPr>
          <p:cNvPr id="1170" name="Google Shape;1170;p49"/>
          <p:cNvCxnSpPr/>
          <p:nvPr/>
        </p:nvCxnSpPr>
        <p:spPr>
          <a:xfrm rot="5400000">
            <a:off x="4298540" y="3088643"/>
            <a:ext cx="326700" cy="99900"/>
          </a:xfrm>
          <a:prstGeom prst="curvedConnector3">
            <a:avLst>
              <a:gd fmla="val 50000" name="adj1"/>
            </a:avLst>
          </a:prstGeom>
          <a:noFill/>
          <a:ln cap="flat" cmpd="sng" w="19050">
            <a:solidFill>
              <a:schemeClr val="accent5"/>
            </a:solidFill>
            <a:prstDash val="solid"/>
            <a:round/>
            <a:headEnd len="med" w="med" type="none"/>
            <a:tailEnd len="med" w="med" type="none"/>
          </a:ln>
        </p:spPr>
      </p:cxnSp>
      <p:sp>
        <p:nvSpPr>
          <p:cNvPr id="1171" name="Google Shape;1171;p49"/>
          <p:cNvSpPr txBox="1"/>
          <p:nvPr/>
        </p:nvSpPr>
        <p:spPr>
          <a:xfrm>
            <a:off x="5689014" y="2743775"/>
            <a:ext cx="1921500" cy="737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600">
                <a:solidFill>
                  <a:schemeClr val="accent5"/>
                </a:solidFill>
                <a:latin typeface="Didact Gothic"/>
                <a:ea typeface="Didact Gothic"/>
                <a:cs typeface="Didact Gothic"/>
                <a:sym typeface="Didact Gothic"/>
              </a:rPr>
              <a:t>The screen is a mirror of the soul</a:t>
            </a:r>
            <a:endParaRPr sz="1600">
              <a:solidFill>
                <a:schemeClr val="accent5"/>
              </a:solidFill>
              <a:latin typeface="Didact Gothic"/>
              <a:ea typeface="Didact Gothic"/>
              <a:cs typeface="Didact Gothic"/>
              <a:sym typeface="Didact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75" name="Shape 1175"/>
        <p:cNvGrpSpPr/>
        <p:nvPr/>
      </p:nvGrpSpPr>
      <p:grpSpPr>
        <a:xfrm>
          <a:off x="0" y="0"/>
          <a:ext cx="0" cy="0"/>
          <a:chOff x="0" y="0"/>
          <a:chExt cx="0" cy="0"/>
        </a:xfrm>
      </p:grpSpPr>
      <p:pic>
        <p:nvPicPr>
          <p:cNvPr id="1176" name="Google Shape;1176;p50">
            <a:hlinkClick r:id="rId3"/>
          </p:cNvPr>
          <p:cNvPicPr preferRelativeResize="0"/>
          <p:nvPr/>
        </p:nvPicPr>
        <p:blipFill>
          <a:blip r:embed="rId4">
            <a:alphaModFix/>
          </a:blip>
          <a:stretch>
            <a:fillRect/>
          </a:stretch>
        </p:blipFill>
        <p:spPr>
          <a:xfrm>
            <a:off x="1937838" y="3015475"/>
            <a:ext cx="2241874" cy="89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29"/>
          <p:cNvSpPr/>
          <p:nvPr/>
        </p:nvSpPr>
        <p:spPr>
          <a:xfrm flipH="1">
            <a:off x="915325" y="1624700"/>
            <a:ext cx="4044600" cy="3073500"/>
          </a:xfrm>
          <a:prstGeom prst="roundRect">
            <a:avLst>
              <a:gd fmla="val 3396" name="adj"/>
            </a:avLst>
          </a:prstGeom>
          <a:solidFill>
            <a:schemeClr val="accent1"/>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9"/>
          <p:cNvSpPr txBox="1"/>
          <p:nvPr>
            <p:ph idx="1" type="body"/>
          </p:nvPr>
        </p:nvSpPr>
        <p:spPr>
          <a:xfrm>
            <a:off x="1011000" y="1820975"/>
            <a:ext cx="3667800" cy="233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rgbClr val="E9EEF1"/>
                </a:solidFill>
              </a:rPr>
              <a:t>1960’s:</a:t>
            </a:r>
            <a:endParaRPr b="1" sz="2100">
              <a:solidFill>
                <a:srgbClr val="E9EEF1"/>
              </a:solidFill>
            </a:endParaRPr>
          </a:p>
          <a:p>
            <a:pPr indent="-361950" lvl="0" marL="457200" rtl="0" algn="l">
              <a:spcBef>
                <a:spcPts val="0"/>
              </a:spcBef>
              <a:spcAft>
                <a:spcPts val="0"/>
              </a:spcAft>
              <a:buClr>
                <a:srgbClr val="E9EEF1"/>
              </a:buClr>
              <a:buSzPts val="2100"/>
              <a:buChar char="●"/>
            </a:pPr>
            <a:r>
              <a:rPr b="1" lang="en" sz="2100">
                <a:solidFill>
                  <a:srgbClr val="E9EEF1"/>
                </a:solidFill>
              </a:rPr>
              <a:t>UNIX, an early operating system, developed in Bell Labs </a:t>
            </a:r>
            <a:endParaRPr b="1" sz="2100">
              <a:solidFill>
                <a:srgbClr val="E9EEF1"/>
              </a:solidFill>
            </a:endParaRPr>
          </a:p>
          <a:p>
            <a:pPr indent="-361950" lvl="0" marL="457200" rtl="0" algn="l">
              <a:spcBef>
                <a:spcPts val="0"/>
              </a:spcBef>
              <a:spcAft>
                <a:spcPts val="0"/>
              </a:spcAft>
              <a:buClr>
                <a:srgbClr val="E9EEF1"/>
              </a:buClr>
              <a:buSzPts val="2100"/>
              <a:buChar char="●"/>
            </a:pPr>
            <a:r>
              <a:rPr b="1" lang="en" sz="2100">
                <a:solidFill>
                  <a:srgbClr val="E9EEF1"/>
                </a:solidFill>
              </a:rPr>
              <a:t>Civil Rights Movement</a:t>
            </a:r>
            <a:endParaRPr b="1" sz="2100">
              <a:solidFill>
                <a:srgbClr val="E9EEF1"/>
              </a:solidFill>
            </a:endParaRPr>
          </a:p>
        </p:txBody>
      </p:sp>
      <p:sp>
        <p:nvSpPr>
          <p:cNvPr id="556" name="Google Shape;556;p29"/>
          <p:cNvSpPr txBox="1"/>
          <p:nvPr>
            <p:ph type="title"/>
          </p:nvPr>
        </p:nvSpPr>
        <p:spPr>
          <a:xfrm>
            <a:off x="273050" y="180900"/>
            <a:ext cx="8377200" cy="91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“Why Are Digital Humanities So White? Or Thinking the Histories of Race and Computation”</a:t>
            </a:r>
            <a:endParaRPr sz="2400"/>
          </a:p>
          <a:p>
            <a:pPr indent="0" lvl="0" marL="0" rtl="0" algn="ctr">
              <a:spcBef>
                <a:spcPts val="0"/>
              </a:spcBef>
              <a:spcAft>
                <a:spcPts val="0"/>
              </a:spcAft>
              <a:buNone/>
            </a:pPr>
            <a:r>
              <a:rPr lang="en" sz="2400"/>
              <a:t> </a:t>
            </a:r>
            <a:endParaRPr sz="2400"/>
          </a:p>
        </p:txBody>
      </p:sp>
      <p:sp>
        <p:nvSpPr>
          <p:cNvPr id="557" name="Google Shape;557;p29"/>
          <p:cNvSpPr/>
          <p:nvPr/>
        </p:nvSpPr>
        <p:spPr>
          <a:xfrm flipH="1">
            <a:off x="966280" y="2356532"/>
            <a:ext cx="934551" cy="747799"/>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9"/>
          <p:cNvSpPr/>
          <p:nvPr/>
        </p:nvSpPr>
        <p:spPr>
          <a:xfrm flipH="1">
            <a:off x="1502236" y="1382975"/>
            <a:ext cx="1490739" cy="949406"/>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9"/>
          <p:cNvSpPr/>
          <p:nvPr/>
        </p:nvSpPr>
        <p:spPr>
          <a:xfrm flipH="1">
            <a:off x="2355049" y="1382984"/>
            <a:ext cx="1165141" cy="736588"/>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9"/>
          <p:cNvSpPr/>
          <p:nvPr/>
        </p:nvSpPr>
        <p:spPr>
          <a:xfrm flipH="1">
            <a:off x="2934657" y="3514607"/>
            <a:ext cx="1443743" cy="911041"/>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9"/>
          <p:cNvSpPr/>
          <p:nvPr/>
        </p:nvSpPr>
        <p:spPr>
          <a:xfrm flipH="1" rot="10800000">
            <a:off x="4010753" y="3409012"/>
            <a:ext cx="975390" cy="78033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 name="Google Shape;562;p29"/>
          <p:cNvGrpSpPr/>
          <p:nvPr/>
        </p:nvGrpSpPr>
        <p:grpSpPr>
          <a:xfrm>
            <a:off x="2730040" y="1471162"/>
            <a:ext cx="492658" cy="106303"/>
            <a:chOff x="-3037735" y="-542969"/>
            <a:chExt cx="581170" cy="125387"/>
          </a:xfrm>
        </p:grpSpPr>
        <p:sp>
          <p:nvSpPr>
            <p:cNvPr id="563" name="Google Shape;563;p29"/>
            <p:cNvSpPr/>
            <p:nvPr/>
          </p:nvSpPr>
          <p:spPr>
            <a:xfrm>
              <a:off x="-3034701" y="-537273"/>
              <a:ext cx="575100" cy="1140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 name="Google Shape;564;p29"/>
            <p:cNvGrpSpPr/>
            <p:nvPr/>
          </p:nvGrpSpPr>
          <p:grpSpPr>
            <a:xfrm>
              <a:off x="-3037735" y="-542969"/>
              <a:ext cx="581170" cy="125387"/>
              <a:chOff x="4390000" y="182175"/>
              <a:chExt cx="419375" cy="90473"/>
            </a:xfrm>
          </p:grpSpPr>
          <p:sp>
            <p:nvSpPr>
              <p:cNvPr id="565" name="Google Shape;565;p29"/>
              <p:cNvSpPr/>
              <p:nvPr/>
            </p:nvSpPr>
            <p:spPr>
              <a:xfrm>
                <a:off x="4390000" y="182175"/>
                <a:ext cx="419375" cy="90473"/>
              </a:xfrm>
              <a:custGeom>
                <a:rect b="b" l="l" r="r" t="t"/>
                <a:pathLst>
                  <a:path extrusionOk="0" h="1906" w="8835">
                    <a:moveTo>
                      <a:pt x="7882" y="155"/>
                    </a:moveTo>
                    <a:cubicBezTo>
                      <a:pt x="8323" y="155"/>
                      <a:pt x="8680" y="512"/>
                      <a:pt x="8680" y="953"/>
                    </a:cubicBezTo>
                    <a:cubicBezTo>
                      <a:pt x="8680" y="1393"/>
                      <a:pt x="8323" y="1750"/>
                      <a:pt x="7882" y="1750"/>
                    </a:cubicBezTo>
                    <a:lnTo>
                      <a:pt x="953" y="1750"/>
                    </a:lnTo>
                    <a:cubicBezTo>
                      <a:pt x="512" y="1750"/>
                      <a:pt x="155" y="1393"/>
                      <a:pt x="155" y="953"/>
                    </a:cubicBezTo>
                    <a:cubicBezTo>
                      <a:pt x="155" y="512"/>
                      <a:pt x="512" y="155"/>
                      <a:pt x="953" y="155"/>
                    </a:cubicBezTo>
                    <a:close/>
                    <a:moveTo>
                      <a:pt x="953" y="0"/>
                    </a:moveTo>
                    <a:cubicBezTo>
                      <a:pt x="429" y="0"/>
                      <a:pt x="0" y="429"/>
                      <a:pt x="0" y="953"/>
                    </a:cubicBezTo>
                    <a:cubicBezTo>
                      <a:pt x="0" y="1476"/>
                      <a:pt x="429" y="1905"/>
                      <a:pt x="953" y="1905"/>
                    </a:cubicBezTo>
                    <a:lnTo>
                      <a:pt x="7882" y="1905"/>
                    </a:lnTo>
                    <a:cubicBezTo>
                      <a:pt x="8406" y="1905"/>
                      <a:pt x="8835" y="1476"/>
                      <a:pt x="8835" y="953"/>
                    </a:cubicBezTo>
                    <a:cubicBezTo>
                      <a:pt x="8835" y="429"/>
                      <a:pt x="8406" y="0"/>
                      <a:pt x="788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9"/>
              <p:cNvSpPr/>
              <p:nvPr/>
            </p:nvSpPr>
            <p:spPr>
              <a:xfrm>
                <a:off x="4464048" y="201352"/>
                <a:ext cx="52024" cy="52072"/>
              </a:xfrm>
              <a:custGeom>
                <a:rect b="b" l="l" r="r" t="t"/>
                <a:pathLst>
                  <a:path extrusionOk="0" h="1097" w="1096">
                    <a:moveTo>
                      <a:pt x="548" y="144"/>
                    </a:moveTo>
                    <a:cubicBezTo>
                      <a:pt x="774" y="144"/>
                      <a:pt x="953" y="322"/>
                      <a:pt x="953" y="549"/>
                    </a:cubicBezTo>
                    <a:cubicBezTo>
                      <a:pt x="953" y="763"/>
                      <a:pt x="774" y="941"/>
                      <a:pt x="548" y="941"/>
                    </a:cubicBezTo>
                    <a:cubicBezTo>
                      <a:pt x="333" y="941"/>
                      <a:pt x="155" y="763"/>
                      <a:pt x="155" y="549"/>
                    </a:cubicBezTo>
                    <a:cubicBezTo>
                      <a:pt x="155" y="322"/>
                      <a:pt x="333" y="144"/>
                      <a:pt x="548" y="144"/>
                    </a:cubicBezTo>
                    <a:close/>
                    <a:moveTo>
                      <a:pt x="548" y="1"/>
                    </a:moveTo>
                    <a:cubicBezTo>
                      <a:pt x="250" y="1"/>
                      <a:pt x="0" y="251"/>
                      <a:pt x="0" y="549"/>
                    </a:cubicBezTo>
                    <a:cubicBezTo>
                      <a:pt x="0" y="846"/>
                      <a:pt x="250" y="1096"/>
                      <a:pt x="548" y="1096"/>
                    </a:cubicBezTo>
                    <a:cubicBezTo>
                      <a:pt x="845" y="1096"/>
                      <a:pt x="1095" y="846"/>
                      <a:pt x="1095" y="549"/>
                    </a:cubicBezTo>
                    <a:cubicBezTo>
                      <a:pt x="1095" y="251"/>
                      <a:pt x="845" y="1"/>
                      <a:pt x="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567" name="Google Shape;567;p29"/>
          <p:cNvPicPr preferRelativeResize="0"/>
          <p:nvPr/>
        </p:nvPicPr>
        <p:blipFill>
          <a:blip r:embed="rId3">
            <a:alphaModFix/>
          </a:blip>
          <a:stretch>
            <a:fillRect/>
          </a:stretch>
        </p:blipFill>
        <p:spPr>
          <a:xfrm>
            <a:off x="5623175" y="1217625"/>
            <a:ext cx="2333625" cy="2333625"/>
          </a:xfrm>
          <a:prstGeom prst="rect">
            <a:avLst/>
          </a:prstGeom>
          <a:noFill/>
          <a:ln>
            <a:noFill/>
          </a:ln>
        </p:spPr>
      </p:pic>
      <p:sp>
        <p:nvSpPr>
          <p:cNvPr id="568" name="Google Shape;568;p29"/>
          <p:cNvSpPr txBox="1"/>
          <p:nvPr/>
        </p:nvSpPr>
        <p:spPr>
          <a:xfrm>
            <a:off x="5675638" y="3573750"/>
            <a:ext cx="22287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u="sng">
                <a:solidFill>
                  <a:schemeClr val="hlink"/>
                </a:solidFill>
                <a:latin typeface="Didact Gothic"/>
                <a:ea typeface="Didact Gothic"/>
                <a:cs typeface="Didact Gothic"/>
                <a:sym typeface="Didact Gothic"/>
                <a:hlinkClick r:id="rId4"/>
              </a:rPr>
              <a:t>Dr Tara McPherson</a:t>
            </a:r>
            <a:endParaRPr>
              <a:latin typeface="Didact Gothic"/>
              <a:ea typeface="Didact Gothic"/>
              <a:cs typeface="Didact Gothic"/>
              <a:sym typeface="Didact Gothic"/>
            </a:endParaRPr>
          </a:p>
          <a:p>
            <a:pPr indent="0" lvl="0" marL="0" rtl="0" algn="l">
              <a:spcBef>
                <a:spcPts val="0"/>
              </a:spcBef>
              <a:spcAft>
                <a:spcPts val="0"/>
              </a:spcAft>
              <a:buNone/>
            </a:pPr>
            <a:r>
              <a:rPr lang="en" sz="1300">
                <a:latin typeface="Century Gothic"/>
                <a:ea typeface="Century Gothic"/>
                <a:cs typeface="Century Gothic"/>
                <a:sym typeface="Century Gothic"/>
              </a:rPr>
              <a:t>Source: USC Cinematic Arts</a:t>
            </a:r>
            <a:endParaRPr sz="1300">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72" name="Shape 572"/>
        <p:cNvGrpSpPr/>
        <p:nvPr/>
      </p:nvGrpSpPr>
      <p:grpSpPr>
        <a:xfrm>
          <a:off x="0" y="0"/>
          <a:ext cx="0" cy="0"/>
          <a:chOff x="0" y="0"/>
          <a:chExt cx="0" cy="0"/>
        </a:xfrm>
      </p:grpSpPr>
      <p:sp>
        <p:nvSpPr>
          <p:cNvPr id="573" name="Google Shape;573;p30"/>
          <p:cNvSpPr txBox="1"/>
          <p:nvPr>
            <p:ph type="title"/>
          </p:nvPr>
        </p:nvSpPr>
        <p:spPr>
          <a:xfrm>
            <a:off x="1207325" y="617200"/>
            <a:ext cx="25812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Lenticular Lens 3D Postcard</a:t>
            </a:r>
            <a:endParaRPr sz="1600"/>
          </a:p>
        </p:txBody>
      </p:sp>
      <p:sp>
        <p:nvSpPr>
          <p:cNvPr id="574" name="Google Shape;574;p30"/>
          <p:cNvSpPr txBox="1"/>
          <p:nvPr/>
        </p:nvSpPr>
        <p:spPr>
          <a:xfrm>
            <a:off x="1169675" y="4087550"/>
            <a:ext cx="265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Didact Gothic"/>
                <a:ea typeface="Didact Gothic"/>
                <a:cs typeface="Didact Gothic"/>
                <a:sym typeface="Didact Gothic"/>
                <a:hlinkClick r:id="rId3"/>
              </a:rPr>
              <a:t>Source: 4Over4</a:t>
            </a:r>
            <a:endParaRPr>
              <a:latin typeface="Didact Gothic"/>
              <a:ea typeface="Didact Gothic"/>
              <a:cs typeface="Didact Gothic"/>
              <a:sym typeface="Didact Gothic"/>
            </a:endParaRPr>
          </a:p>
        </p:txBody>
      </p:sp>
      <p:sp>
        <p:nvSpPr>
          <p:cNvPr id="575" name="Google Shape;575;p30"/>
          <p:cNvSpPr txBox="1"/>
          <p:nvPr>
            <p:ph type="title"/>
          </p:nvPr>
        </p:nvSpPr>
        <p:spPr>
          <a:xfrm>
            <a:off x="5241625" y="680988"/>
            <a:ext cx="2581200" cy="42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Stereoscope</a:t>
            </a:r>
            <a:endParaRPr/>
          </a:p>
        </p:txBody>
      </p:sp>
      <p:pic>
        <p:nvPicPr>
          <p:cNvPr descr="Holmes Stereoscope" id="576" name="Google Shape;576;p30"/>
          <p:cNvPicPr preferRelativeResize="0"/>
          <p:nvPr/>
        </p:nvPicPr>
        <p:blipFill>
          <a:blip r:embed="rId4">
            <a:alphaModFix/>
          </a:blip>
          <a:stretch>
            <a:fillRect/>
          </a:stretch>
        </p:blipFill>
        <p:spPr>
          <a:xfrm>
            <a:off x="5478801" y="1101300"/>
            <a:ext cx="2310000" cy="2381465"/>
          </a:xfrm>
          <a:prstGeom prst="rect">
            <a:avLst/>
          </a:prstGeom>
          <a:noFill/>
          <a:ln>
            <a:noFill/>
          </a:ln>
        </p:spPr>
      </p:pic>
      <p:sp>
        <p:nvSpPr>
          <p:cNvPr id="577" name="Google Shape;577;p30"/>
          <p:cNvSpPr txBox="1"/>
          <p:nvPr/>
        </p:nvSpPr>
        <p:spPr>
          <a:xfrm>
            <a:off x="5169025" y="4147975"/>
            <a:ext cx="293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Didact Gothic"/>
                <a:ea typeface="Didact Gothic"/>
                <a:cs typeface="Didact Gothic"/>
                <a:sym typeface="Didact Gothic"/>
                <a:hlinkClick r:id="rId5"/>
              </a:rPr>
              <a:t>Source: UNC Library</a:t>
            </a:r>
            <a:endParaRPr>
              <a:latin typeface="Didact Gothic"/>
              <a:ea typeface="Didact Gothic"/>
              <a:cs typeface="Didact Gothic"/>
              <a:sym typeface="Didact Gothic"/>
            </a:endParaRPr>
          </a:p>
        </p:txBody>
      </p:sp>
      <p:sp>
        <p:nvSpPr>
          <p:cNvPr id="578" name="Google Shape;578;p30"/>
          <p:cNvSpPr txBox="1"/>
          <p:nvPr/>
        </p:nvSpPr>
        <p:spPr>
          <a:xfrm>
            <a:off x="1169675" y="3323975"/>
            <a:ext cx="2793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700">
                <a:solidFill>
                  <a:schemeClr val="accent5"/>
                </a:solidFill>
                <a:latin typeface="Didact Gothic"/>
                <a:ea typeface="Didact Gothic"/>
                <a:cs typeface="Didact Gothic"/>
                <a:sym typeface="Didact Gothic"/>
              </a:rPr>
              <a:t>partitions and divides, </a:t>
            </a:r>
            <a:r>
              <a:rPr b="1" lang="en" sz="1700">
                <a:solidFill>
                  <a:schemeClr val="accent5"/>
                </a:solidFill>
                <a:latin typeface="Didact Gothic"/>
                <a:ea typeface="Didact Gothic"/>
                <a:cs typeface="Didact Gothic"/>
                <a:sym typeface="Didact Gothic"/>
              </a:rPr>
              <a:t>privileging fragmentation</a:t>
            </a:r>
            <a:r>
              <a:rPr lang="en" sz="1700">
                <a:solidFill>
                  <a:schemeClr val="accent5"/>
                </a:solidFill>
                <a:latin typeface="Didact Gothic"/>
                <a:ea typeface="Didact Gothic"/>
                <a:cs typeface="Didact Gothic"/>
                <a:sym typeface="Didact Gothic"/>
              </a:rPr>
              <a:t>. </a:t>
            </a:r>
            <a:endParaRPr>
              <a:latin typeface="Didact Gothic"/>
              <a:ea typeface="Didact Gothic"/>
              <a:cs typeface="Didact Gothic"/>
              <a:sym typeface="Didact Gothic"/>
            </a:endParaRPr>
          </a:p>
        </p:txBody>
      </p:sp>
      <p:sp>
        <p:nvSpPr>
          <p:cNvPr id="579" name="Google Shape;579;p30"/>
          <p:cNvSpPr txBox="1"/>
          <p:nvPr/>
        </p:nvSpPr>
        <p:spPr>
          <a:xfrm>
            <a:off x="5478800" y="3482775"/>
            <a:ext cx="231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solidFill>
                  <a:schemeClr val="accent5"/>
                </a:solidFill>
                <a:latin typeface="Didact Gothic"/>
                <a:ea typeface="Didact Gothic"/>
                <a:cs typeface="Didact Gothic"/>
                <a:sym typeface="Didact Gothic"/>
              </a:rPr>
              <a:t>Merges two images into an </a:t>
            </a:r>
            <a:r>
              <a:rPr b="1" lang="en" sz="1300">
                <a:solidFill>
                  <a:schemeClr val="accent5"/>
                </a:solidFill>
                <a:latin typeface="Didact Gothic"/>
                <a:ea typeface="Didact Gothic"/>
                <a:cs typeface="Didact Gothic"/>
                <a:sym typeface="Didact Gothic"/>
              </a:rPr>
              <a:t>imagined whole</a:t>
            </a:r>
            <a:endParaRPr b="1" sz="1000">
              <a:latin typeface="Didact Gothic"/>
              <a:ea typeface="Didact Gothic"/>
              <a:cs typeface="Didact Gothic"/>
              <a:sym typeface="Didact Gothic"/>
            </a:endParaRPr>
          </a:p>
        </p:txBody>
      </p:sp>
      <p:pic>
        <p:nvPicPr>
          <p:cNvPr descr="3d Lenticular" id="580" name="Google Shape;580;p30"/>
          <p:cNvPicPr preferRelativeResize="0"/>
          <p:nvPr/>
        </p:nvPicPr>
        <p:blipFill rotWithShape="1">
          <a:blip r:embed="rId6">
            <a:alphaModFix/>
          </a:blip>
          <a:srcRect b="28561" l="18227" r="22688" t="0"/>
          <a:stretch/>
        </p:blipFill>
        <p:spPr>
          <a:xfrm>
            <a:off x="1241375" y="1341088"/>
            <a:ext cx="2546400" cy="2052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31"/>
          <p:cNvSpPr txBox="1"/>
          <p:nvPr>
            <p:ph idx="4294967295" type="body"/>
          </p:nvPr>
        </p:nvSpPr>
        <p:spPr>
          <a:xfrm>
            <a:off x="888425" y="781550"/>
            <a:ext cx="5068200" cy="38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In UNIX:</a:t>
            </a:r>
            <a:endParaRPr b="1" sz="1400"/>
          </a:p>
          <a:p>
            <a:pPr indent="-317500" lvl="0" marL="914400" rtl="0" algn="l">
              <a:spcBef>
                <a:spcPts val="1000"/>
              </a:spcBef>
              <a:spcAft>
                <a:spcPts val="0"/>
              </a:spcAft>
              <a:buSzPts val="1400"/>
              <a:buChar char="●"/>
            </a:pPr>
            <a:r>
              <a:rPr lang="en" sz="1400"/>
              <a:t>The ‘pipeline’</a:t>
            </a:r>
            <a:endParaRPr sz="1400"/>
          </a:p>
          <a:p>
            <a:pPr indent="-317500" lvl="0" marL="914400" rtl="0" algn="l">
              <a:spcBef>
                <a:spcPts val="0"/>
              </a:spcBef>
              <a:spcAft>
                <a:spcPts val="0"/>
              </a:spcAft>
              <a:buSzPts val="1400"/>
              <a:buChar char="●"/>
            </a:pPr>
            <a:r>
              <a:rPr lang="en" sz="1400"/>
              <a:t>The kernel is hidden behind the shell</a:t>
            </a:r>
            <a:endParaRPr sz="1400"/>
          </a:p>
          <a:p>
            <a:pPr indent="0" lvl="0" marL="0" rtl="0" algn="l">
              <a:spcBef>
                <a:spcPts val="1000"/>
              </a:spcBef>
              <a:spcAft>
                <a:spcPts val="0"/>
              </a:spcAft>
              <a:buNone/>
            </a:pPr>
            <a:r>
              <a:rPr b="1" lang="en" sz="1400"/>
              <a:t>In 1960s &amp; 1970’s politics:</a:t>
            </a:r>
            <a:endParaRPr sz="1400"/>
          </a:p>
          <a:p>
            <a:pPr indent="-317500" lvl="0" marL="914400" rtl="0" algn="l">
              <a:spcBef>
                <a:spcPts val="1000"/>
              </a:spcBef>
              <a:spcAft>
                <a:spcPts val="0"/>
              </a:spcAft>
              <a:buSzPts val="1400"/>
              <a:buChar char="●"/>
            </a:pPr>
            <a:r>
              <a:rPr lang="en" sz="1400"/>
              <a:t>Identity politics</a:t>
            </a:r>
            <a:endParaRPr sz="1400"/>
          </a:p>
          <a:p>
            <a:pPr indent="-317500" lvl="0" marL="914400" rtl="0" algn="l">
              <a:spcBef>
                <a:spcPts val="0"/>
              </a:spcBef>
              <a:spcAft>
                <a:spcPts val="0"/>
              </a:spcAft>
              <a:buSzPts val="1400"/>
              <a:buChar char="●"/>
            </a:pPr>
            <a:r>
              <a:rPr lang="en" sz="1400"/>
              <a:t>The emergence of covert racism</a:t>
            </a:r>
            <a:endParaRPr sz="1400"/>
          </a:p>
          <a:p>
            <a:pPr indent="-317500" lvl="0" marL="914400" rtl="0" algn="l">
              <a:spcBef>
                <a:spcPts val="0"/>
              </a:spcBef>
              <a:spcAft>
                <a:spcPts val="0"/>
              </a:spcAft>
              <a:buSzPts val="1400"/>
              <a:buChar char="●"/>
            </a:pPr>
            <a:r>
              <a:rPr lang="en" sz="1400"/>
              <a:t>rhetoric of color blindness </a:t>
            </a:r>
            <a:endParaRPr sz="1400"/>
          </a:p>
          <a:p>
            <a:pPr indent="0" lvl="0" marL="0" rtl="0" algn="l">
              <a:spcBef>
                <a:spcPts val="1000"/>
              </a:spcBef>
              <a:spcAft>
                <a:spcPts val="0"/>
              </a:spcAft>
              <a:buNone/>
            </a:pPr>
            <a:r>
              <a:rPr b="1" lang="en" sz="1400"/>
              <a:t>In The University:</a:t>
            </a:r>
            <a:endParaRPr b="1" sz="1400"/>
          </a:p>
          <a:p>
            <a:pPr indent="-317500" lvl="0" marL="914400" rtl="0" algn="l">
              <a:spcBef>
                <a:spcPts val="1000"/>
              </a:spcBef>
              <a:spcAft>
                <a:spcPts val="0"/>
              </a:spcAft>
              <a:buClr>
                <a:schemeClr val="accent5"/>
              </a:buClr>
              <a:buSzPts val="1400"/>
              <a:buFont typeface="Didact Gothic"/>
              <a:buChar char="●"/>
            </a:pPr>
            <a:r>
              <a:rPr lang="en" sz="1400"/>
              <a:t>New Criticism</a:t>
            </a:r>
            <a:endParaRPr sz="1400"/>
          </a:p>
          <a:p>
            <a:pPr indent="-317500" lvl="0" marL="914400" rtl="0" algn="l">
              <a:spcBef>
                <a:spcPts val="1000"/>
              </a:spcBef>
              <a:spcAft>
                <a:spcPts val="0"/>
              </a:spcAft>
              <a:buSzPts val="1400"/>
              <a:buChar char="●"/>
            </a:pPr>
            <a:r>
              <a:rPr lang="en" sz="1400"/>
              <a:t>Specialization</a:t>
            </a:r>
            <a:endParaRPr sz="1400"/>
          </a:p>
          <a:p>
            <a:pPr indent="0" lvl="0" marL="0" rtl="0" algn="l">
              <a:spcBef>
                <a:spcPts val="1000"/>
              </a:spcBef>
              <a:spcAft>
                <a:spcPts val="0"/>
              </a:spcAft>
              <a:buNone/>
            </a:pPr>
            <a:r>
              <a:t/>
            </a:r>
            <a:endParaRPr sz="1400">
              <a:solidFill>
                <a:schemeClr val="accent5"/>
              </a:solidFill>
              <a:latin typeface="Century Gothic"/>
              <a:ea typeface="Century Gothic"/>
              <a:cs typeface="Century Gothic"/>
              <a:sym typeface="Century Gothic"/>
            </a:endParaRPr>
          </a:p>
        </p:txBody>
      </p:sp>
      <p:sp>
        <p:nvSpPr>
          <p:cNvPr id="586" name="Google Shape;586;p31"/>
          <p:cNvSpPr txBox="1"/>
          <p:nvPr>
            <p:ph type="title"/>
          </p:nvPr>
        </p:nvSpPr>
        <p:spPr>
          <a:xfrm>
            <a:off x="36025" y="107075"/>
            <a:ext cx="3938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Modular Thinking</a:t>
            </a:r>
            <a:endParaRPr/>
          </a:p>
        </p:txBody>
      </p:sp>
      <p:pic>
        <p:nvPicPr>
          <p:cNvPr id="587" name="Google Shape;587;p31"/>
          <p:cNvPicPr preferRelativeResize="0"/>
          <p:nvPr/>
        </p:nvPicPr>
        <p:blipFill>
          <a:blip r:embed="rId3">
            <a:alphaModFix/>
          </a:blip>
          <a:stretch>
            <a:fillRect/>
          </a:stretch>
        </p:blipFill>
        <p:spPr>
          <a:xfrm>
            <a:off x="5745138" y="308050"/>
            <a:ext cx="3312523" cy="3143451"/>
          </a:xfrm>
          <a:prstGeom prst="rect">
            <a:avLst/>
          </a:prstGeom>
          <a:noFill/>
          <a:ln>
            <a:noFill/>
          </a:ln>
        </p:spPr>
      </p:pic>
      <p:sp>
        <p:nvSpPr>
          <p:cNvPr id="588" name="Google Shape;588;p31"/>
          <p:cNvSpPr txBox="1"/>
          <p:nvPr/>
        </p:nvSpPr>
        <p:spPr>
          <a:xfrm>
            <a:off x="5745100" y="3592950"/>
            <a:ext cx="331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idact Gothic"/>
                <a:ea typeface="Didact Gothic"/>
                <a:cs typeface="Didact Gothic"/>
                <a:sym typeface="Didact Gothic"/>
              </a:rPr>
              <a:t>Source:  </a:t>
            </a:r>
            <a:r>
              <a:rPr lang="en" u="sng">
                <a:solidFill>
                  <a:schemeClr val="hlink"/>
                </a:solidFill>
                <a:latin typeface="Didact Gothic"/>
                <a:ea typeface="Didact Gothic"/>
                <a:cs typeface="Didact Gothic"/>
                <a:sym typeface="Didact Gothic"/>
                <a:hlinkClick r:id="rId4"/>
              </a:rPr>
              <a:t>Wikipedia</a:t>
            </a:r>
            <a:endParaRPr>
              <a:latin typeface="Didact Gothic"/>
              <a:ea typeface="Didact Gothic"/>
              <a:cs typeface="Didact Gothic"/>
              <a:sym typeface="Didact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32"/>
          <p:cNvSpPr txBox="1"/>
          <p:nvPr>
            <p:ph idx="4294967295" type="body"/>
          </p:nvPr>
        </p:nvSpPr>
        <p:spPr>
          <a:xfrm>
            <a:off x="745325" y="1616100"/>
            <a:ext cx="7645200" cy="2922300"/>
          </a:xfrm>
          <a:prstGeom prst="rect">
            <a:avLst/>
          </a:prstGeom>
        </p:spPr>
        <p:txBody>
          <a:bodyPr anchorCtr="0" anchor="t" bIns="91425" lIns="91425" spcFirstLastPara="1" rIns="91425" wrap="square" tIns="91425">
            <a:noAutofit/>
          </a:bodyPr>
          <a:lstStyle/>
          <a:p>
            <a:pPr indent="-346075" lvl="0" marL="457200" rtl="0" algn="l">
              <a:spcBef>
                <a:spcPts val="0"/>
              </a:spcBef>
              <a:spcAft>
                <a:spcPts val="0"/>
              </a:spcAft>
              <a:buSzPts val="1850"/>
              <a:buChar char="●"/>
            </a:pPr>
            <a:r>
              <a:rPr lang="en" sz="1850"/>
              <a:t>We must historicize and politicize code studies.</a:t>
            </a:r>
            <a:endParaRPr sz="1850"/>
          </a:p>
          <a:p>
            <a:pPr indent="-346075" lvl="0" marL="457200" rtl="0" algn="l">
              <a:spcBef>
                <a:spcPts val="0"/>
              </a:spcBef>
              <a:spcAft>
                <a:spcPts val="0"/>
              </a:spcAft>
              <a:buSzPts val="1850"/>
              <a:buChar char="●"/>
            </a:pPr>
            <a:r>
              <a:rPr lang="en" sz="1850"/>
              <a:t>Our investigations must incorporate race from the outset</a:t>
            </a:r>
            <a:endParaRPr sz="1850"/>
          </a:p>
          <a:p>
            <a:pPr indent="-346075" lvl="0" marL="457200" rtl="0" algn="l">
              <a:spcBef>
                <a:spcPts val="0"/>
              </a:spcBef>
              <a:spcAft>
                <a:spcPts val="0"/>
              </a:spcAft>
              <a:buSzPts val="1850"/>
              <a:buChar char="●"/>
            </a:pPr>
            <a:r>
              <a:rPr lang="en" sz="1850"/>
              <a:t>We must understand and theorize the deep imbrications of race and digital technology even when our objects of analysis (say UNIX or search engines) seem not to be about race at all.”</a:t>
            </a:r>
            <a:endParaRPr sz="2300"/>
          </a:p>
        </p:txBody>
      </p:sp>
      <p:sp>
        <p:nvSpPr>
          <p:cNvPr id="594" name="Google Shape;594;p32"/>
          <p:cNvSpPr txBox="1"/>
          <p:nvPr>
            <p:ph idx="4294967295" type="title"/>
          </p:nvPr>
        </p:nvSpPr>
        <p:spPr>
          <a:xfrm>
            <a:off x="819125" y="672300"/>
            <a:ext cx="7986000" cy="9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“So if we are al</a:t>
            </a:r>
            <a:r>
              <a:rPr b="1" lang="en" sz="2400"/>
              <a:t>ways already complicit with the machine, what are we to do?”</a:t>
            </a:r>
            <a:endParaRPr b="1" sz="2400"/>
          </a:p>
        </p:txBody>
      </p:sp>
      <p:sp>
        <p:nvSpPr>
          <p:cNvPr id="595" name="Google Shape;595;p32"/>
          <p:cNvSpPr/>
          <p:nvPr/>
        </p:nvSpPr>
        <p:spPr>
          <a:xfrm flipH="1">
            <a:off x="966280" y="2356532"/>
            <a:ext cx="934551" cy="747799"/>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2"/>
          <p:cNvSpPr/>
          <p:nvPr/>
        </p:nvSpPr>
        <p:spPr>
          <a:xfrm flipH="1">
            <a:off x="1502236" y="1382975"/>
            <a:ext cx="1490739" cy="949406"/>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2"/>
          <p:cNvSpPr/>
          <p:nvPr/>
        </p:nvSpPr>
        <p:spPr>
          <a:xfrm flipH="1">
            <a:off x="2355049" y="1382984"/>
            <a:ext cx="1165141" cy="736588"/>
          </a:xfrm>
          <a:custGeom>
            <a:rect b="b" l="l" r="r" t="t"/>
            <a:pathLst>
              <a:path extrusionOk="0" h="18394" w="22809">
                <a:moveTo>
                  <a:pt x="1" y="0"/>
                </a:moveTo>
                <a:lnTo>
                  <a:pt x="20070" y="18026"/>
                </a:lnTo>
                <a:cubicBezTo>
                  <a:pt x="20438" y="18393"/>
                  <a:pt x="20765" y="18393"/>
                  <a:pt x="21092" y="18393"/>
                </a:cubicBezTo>
                <a:cubicBezTo>
                  <a:pt x="21460" y="18393"/>
                  <a:pt x="21950" y="18189"/>
                  <a:pt x="22114" y="17862"/>
                </a:cubicBezTo>
                <a:cubicBezTo>
                  <a:pt x="22809" y="17372"/>
                  <a:pt x="22645" y="16350"/>
                  <a:pt x="22114" y="15818"/>
                </a:cubicBezTo>
                <a:lnTo>
                  <a:pt x="4415" y="0"/>
                </a:ln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2"/>
          <p:cNvSpPr/>
          <p:nvPr/>
        </p:nvSpPr>
        <p:spPr>
          <a:xfrm flipH="1">
            <a:off x="5451332" y="3787257"/>
            <a:ext cx="1443743" cy="911041"/>
          </a:xfrm>
          <a:custGeom>
            <a:rect b="b" l="l" r="r" t="t"/>
            <a:pathLst>
              <a:path extrusionOk="0" h="19743" w="24157">
                <a:moveTo>
                  <a:pt x="1676" y="0"/>
                </a:moveTo>
                <a:cubicBezTo>
                  <a:pt x="1185" y="0"/>
                  <a:pt x="818" y="164"/>
                  <a:pt x="491" y="532"/>
                </a:cubicBezTo>
                <a:cubicBezTo>
                  <a:pt x="0" y="1022"/>
                  <a:pt x="0" y="2044"/>
                  <a:pt x="654" y="2575"/>
                </a:cubicBezTo>
                <a:lnTo>
                  <a:pt x="19742" y="19743"/>
                </a:lnTo>
                <a:lnTo>
                  <a:pt x="24157" y="19743"/>
                </a:lnTo>
                <a:lnTo>
                  <a:pt x="2534" y="327"/>
                </a:lnTo>
                <a:cubicBezTo>
                  <a:pt x="2371" y="0"/>
                  <a:pt x="2044" y="0"/>
                  <a:pt x="1676" y="0"/>
                </a:cubicBez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2"/>
          <p:cNvSpPr/>
          <p:nvPr/>
        </p:nvSpPr>
        <p:spPr>
          <a:xfrm flipH="1" rot="10800000">
            <a:off x="7023728" y="3324262"/>
            <a:ext cx="975390" cy="780335"/>
          </a:xfrm>
          <a:custGeom>
            <a:rect b="b" l="l" r="r" t="t"/>
            <a:pathLst>
              <a:path extrusionOk="0" h="16187" w="15860">
                <a:moveTo>
                  <a:pt x="1717" y="0"/>
                </a:moveTo>
                <a:cubicBezTo>
                  <a:pt x="1186" y="0"/>
                  <a:pt x="859" y="204"/>
                  <a:pt x="532" y="531"/>
                </a:cubicBezTo>
                <a:cubicBezTo>
                  <a:pt x="1" y="1022"/>
                  <a:pt x="1" y="2044"/>
                  <a:pt x="696" y="2575"/>
                </a:cubicBezTo>
                <a:lnTo>
                  <a:pt x="15860" y="16186"/>
                </a:lnTo>
                <a:lnTo>
                  <a:pt x="15860" y="12467"/>
                </a:lnTo>
                <a:lnTo>
                  <a:pt x="15860" y="12262"/>
                </a:lnTo>
                <a:lnTo>
                  <a:pt x="2576" y="368"/>
                </a:lnTo>
                <a:cubicBezTo>
                  <a:pt x="2371" y="204"/>
                  <a:pt x="2044" y="0"/>
                  <a:pt x="1717" y="0"/>
                </a:cubicBezTo>
                <a:close/>
              </a:path>
            </a:pathLst>
          </a:custGeom>
          <a:solidFill>
            <a:srgbClr val="FFFFFF">
              <a:alpha val="2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33"/>
          <p:cNvSpPr txBox="1"/>
          <p:nvPr>
            <p:ph type="title"/>
          </p:nvPr>
        </p:nvSpPr>
        <p:spPr>
          <a:xfrm>
            <a:off x="722400" y="509500"/>
            <a:ext cx="7699200" cy="31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Grassroot </a:t>
            </a:r>
            <a:r>
              <a:rPr lang="en"/>
              <a:t>Movements and Current Discourse on Bias &amp; Exclusivity in the Digital Humanities </a:t>
            </a:r>
            <a:endParaRPr/>
          </a:p>
        </p:txBody>
      </p:sp>
      <p:sp>
        <p:nvSpPr>
          <p:cNvPr id="605" name="Google Shape;605;p33"/>
          <p:cNvSpPr/>
          <p:nvPr/>
        </p:nvSpPr>
        <p:spPr>
          <a:xfrm>
            <a:off x="959421" y="4018740"/>
            <a:ext cx="1084205" cy="184608"/>
          </a:xfrm>
          <a:custGeom>
            <a:rect b="b" l="l" r="r" t="t"/>
            <a:pathLst>
              <a:path extrusionOk="0" h="9299" w="54613">
                <a:moveTo>
                  <a:pt x="1454" y="0"/>
                </a:moveTo>
                <a:cubicBezTo>
                  <a:pt x="728" y="0"/>
                  <a:pt x="1" y="627"/>
                  <a:pt x="1" y="1454"/>
                </a:cubicBezTo>
                <a:lnTo>
                  <a:pt x="1" y="7845"/>
                </a:lnTo>
                <a:cubicBezTo>
                  <a:pt x="1" y="8672"/>
                  <a:pt x="728" y="9299"/>
                  <a:pt x="1454" y="9299"/>
                </a:cubicBezTo>
                <a:lnTo>
                  <a:pt x="53159" y="9299"/>
                </a:lnTo>
                <a:cubicBezTo>
                  <a:pt x="53986" y="9299"/>
                  <a:pt x="54613" y="8672"/>
                  <a:pt x="54613" y="7845"/>
                </a:cubicBezTo>
                <a:lnTo>
                  <a:pt x="54613" y="1454"/>
                </a:lnTo>
                <a:cubicBezTo>
                  <a:pt x="54613" y="627"/>
                  <a:pt x="53986" y="0"/>
                  <a:pt x="531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3"/>
          <p:cNvSpPr/>
          <p:nvPr/>
        </p:nvSpPr>
        <p:spPr>
          <a:xfrm>
            <a:off x="957436" y="4014749"/>
            <a:ext cx="1088175" cy="190584"/>
          </a:xfrm>
          <a:custGeom>
            <a:rect b="b" l="l" r="r" t="t"/>
            <a:pathLst>
              <a:path extrusionOk="0" h="9600" w="54813">
                <a:moveTo>
                  <a:pt x="53259" y="302"/>
                </a:moveTo>
                <a:cubicBezTo>
                  <a:pt x="53560" y="302"/>
                  <a:pt x="53885" y="527"/>
                  <a:pt x="54186" y="728"/>
                </a:cubicBezTo>
                <a:cubicBezTo>
                  <a:pt x="54387" y="928"/>
                  <a:pt x="54512" y="1254"/>
                  <a:pt x="54512" y="1655"/>
                </a:cubicBezTo>
                <a:lnTo>
                  <a:pt x="54512" y="8046"/>
                </a:lnTo>
                <a:cubicBezTo>
                  <a:pt x="54512" y="8347"/>
                  <a:pt x="54387" y="8673"/>
                  <a:pt x="54186" y="8973"/>
                </a:cubicBezTo>
                <a:cubicBezTo>
                  <a:pt x="53885" y="9174"/>
                  <a:pt x="53560" y="9299"/>
                  <a:pt x="53259" y="9299"/>
                </a:cubicBezTo>
                <a:lnTo>
                  <a:pt x="1554" y="9299"/>
                </a:lnTo>
                <a:cubicBezTo>
                  <a:pt x="1254" y="9299"/>
                  <a:pt x="928" y="9174"/>
                  <a:pt x="727" y="8973"/>
                </a:cubicBezTo>
                <a:cubicBezTo>
                  <a:pt x="401" y="8673"/>
                  <a:pt x="301" y="8347"/>
                  <a:pt x="301" y="8046"/>
                </a:cubicBezTo>
                <a:lnTo>
                  <a:pt x="301" y="1655"/>
                </a:lnTo>
                <a:cubicBezTo>
                  <a:pt x="301" y="1254"/>
                  <a:pt x="401" y="928"/>
                  <a:pt x="727" y="728"/>
                </a:cubicBezTo>
                <a:cubicBezTo>
                  <a:pt x="928" y="527"/>
                  <a:pt x="1254" y="302"/>
                  <a:pt x="1554" y="302"/>
                </a:cubicBezTo>
                <a:close/>
                <a:moveTo>
                  <a:pt x="1554" y="1"/>
                </a:moveTo>
                <a:cubicBezTo>
                  <a:pt x="727" y="1"/>
                  <a:pt x="0" y="728"/>
                  <a:pt x="0" y="1655"/>
                </a:cubicBezTo>
                <a:lnTo>
                  <a:pt x="0" y="8046"/>
                </a:lnTo>
                <a:cubicBezTo>
                  <a:pt x="0" y="8873"/>
                  <a:pt x="727" y="9600"/>
                  <a:pt x="1554" y="9600"/>
                </a:cubicBezTo>
                <a:lnTo>
                  <a:pt x="53259" y="9600"/>
                </a:lnTo>
                <a:cubicBezTo>
                  <a:pt x="54086" y="9600"/>
                  <a:pt x="54813" y="8873"/>
                  <a:pt x="54813" y="8046"/>
                </a:cubicBezTo>
                <a:lnTo>
                  <a:pt x="54813" y="1655"/>
                </a:lnTo>
                <a:cubicBezTo>
                  <a:pt x="54813" y="728"/>
                  <a:pt x="54086" y="1"/>
                  <a:pt x="53259" y="1"/>
                </a:cubicBez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3"/>
          <p:cNvSpPr/>
          <p:nvPr/>
        </p:nvSpPr>
        <p:spPr>
          <a:xfrm>
            <a:off x="1193780" y="4043615"/>
            <a:ext cx="611517" cy="134858"/>
          </a:xfrm>
          <a:custGeom>
            <a:rect b="b" l="l" r="r" t="t"/>
            <a:pathLst>
              <a:path extrusionOk="0" h="6793" w="30803">
                <a:moveTo>
                  <a:pt x="201" y="1"/>
                </a:moveTo>
                <a:cubicBezTo>
                  <a:pt x="101" y="1"/>
                  <a:pt x="0" y="101"/>
                  <a:pt x="0" y="201"/>
                </a:cubicBezTo>
                <a:lnTo>
                  <a:pt x="0" y="6692"/>
                </a:lnTo>
                <a:cubicBezTo>
                  <a:pt x="0" y="6793"/>
                  <a:pt x="101" y="6793"/>
                  <a:pt x="201" y="6793"/>
                </a:cubicBezTo>
                <a:lnTo>
                  <a:pt x="30702" y="6793"/>
                </a:lnTo>
                <a:cubicBezTo>
                  <a:pt x="30802" y="6793"/>
                  <a:pt x="30802" y="6793"/>
                  <a:pt x="30802" y="6692"/>
                </a:cubicBezTo>
                <a:lnTo>
                  <a:pt x="30802" y="201"/>
                </a:lnTo>
                <a:cubicBezTo>
                  <a:pt x="30802" y="101"/>
                  <a:pt x="30802" y="1"/>
                  <a:pt x="307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3"/>
          <p:cNvSpPr/>
          <p:nvPr/>
        </p:nvSpPr>
        <p:spPr>
          <a:xfrm>
            <a:off x="1191279" y="4041630"/>
            <a:ext cx="617988" cy="140834"/>
          </a:xfrm>
          <a:custGeom>
            <a:rect b="b" l="l" r="r" t="t"/>
            <a:pathLst>
              <a:path extrusionOk="0" h="7094" w="31129">
                <a:moveTo>
                  <a:pt x="30828" y="301"/>
                </a:moveTo>
                <a:lnTo>
                  <a:pt x="30828" y="6792"/>
                </a:lnTo>
                <a:lnTo>
                  <a:pt x="327" y="6792"/>
                </a:lnTo>
                <a:lnTo>
                  <a:pt x="327" y="301"/>
                </a:lnTo>
                <a:close/>
                <a:moveTo>
                  <a:pt x="327" y="0"/>
                </a:moveTo>
                <a:cubicBezTo>
                  <a:pt x="126" y="0"/>
                  <a:pt x="1" y="101"/>
                  <a:pt x="1" y="301"/>
                </a:cubicBezTo>
                <a:lnTo>
                  <a:pt x="1" y="6792"/>
                </a:lnTo>
                <a:cubicBezTo>
                  <a:pt x="1" y="6993"/>
                  <a:pt x="126" y="7093"/>
                  <a:pt x="327" y="7093"/>
                </a:cubicBezTo>
                <a:lnTo>
                  <a:pt x="30828" y="7093"/>
                </a:lnTo>
                <a:cubicBezTo>
                  <a:pt x="31029" y="7093"/>
                  <a:pt x="31129" y="6993"/>
                  <a:pt x="31129" y="6792"/>
                </a:cubicBezTo>
                <a:lnTo>
                  <a:pt x="31129" y="301"/>
                </a:lnTo>
                <a:cubicBezTo>
                  <a:pt x="31129" y="101"/>
                  <a:pt x="31029" y="0"/>
                  <a:pt x="30828" y="0"/>
                </a:cubicBez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3"/>
          <p:cNvSpPr/>
          <p:nvPr/>
        </p:nvSpPr>
        <p:spPr>
          <a:xfrm>
            <a:off x="1857032" y="4043615"/>
            <a:ext cx="28866" cy="134858"/>
          </a:xfrm>
          <a:custGeom>
            <a:rect b="b" l="l" r="r" t="t"/>
            <a:pathLst>
              <a:path extrusionOk="0" h="6793" w="1454">
                <a:moveTo>
                  <a:pt x="0" y="1"/>
                </a:moveTo>
                <a:lnTo>
                  <a:pt x="0" y="6793"/>
                </a:lnTo>
                <a:lnTo>
                  <a:pt x="1454" y="6793"/>
                </a:lnTo>
                <a:lnTo>
                  <a:pt x="14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3"/>
          <p:cNvSpPr/>
          <p:nvPr/>
        </p:nvSpPr>
        <p:spPr>
          <a:xfrm>
            <a:off x="1855027" y="4041630"/>
            <a:ext cx="32856" cy="140834"/>
          </a:xfrm>
          <a:custGeom>
            <a:rect b="b" l="l" r="r" t="t"/>
            <a:pathLst>
              <a:path extrusionOk="0" h="7094" w="1655">
                <a:moveTo>
                  <a:pt x="1354" y="301"/>
                </a:moveTo>
                <a:lnTo>
                  <a:pt x="1354" y="6792"/>
                </a:lnTo>
                <a:lnTo>
                  <a:pt x="302" y="6792"/>
                </a:lnTo>
                <a:lnTo>
                  <a:pt x="302" y="301"/>
                </a:lnTo>
                <a:close/>
                <a:moveTo>
                  <a:pt x="1" y="0"/>
                </a:moveTo>
                <a:lnTo>
                  <a:pt x="1" y="7093"/>
                </a:lnTo>
                <a:lnTo>
                  <a:pt x="1655" y="7093"/>
                </a:lnTo>
                <a:lnTo>
                  <a:pt x="1655" y="6893"/>
                </a:lnTo>
                <a:lnTo>
                  <a:pt x="1655" y="0"/>
                </a:lnTo>
                <a:close/>
              </a:path>
            </a:pathLst>
          </a:custGeom>
          <a:solidFill>
            <a:srgbClr val="282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3"/>
          <p:cNvSpPr/>
          <p:nvPr/>
        </p:nvSpPr>
        <p:spPr>
          <a:xfrm>
            <a:off x="1915240" y="4062514"/>
            <a:ext cx="28866" cy="97059"/>
          </a:xfrm>
          <a:custGeom>
            <a:rect b="b" l="l" r="r" t="t"/>
            <a:pathLst>
              <a:path extrusionOk="0" h="4889" w="1454">
                <a:moveTo>
                  <a:pt x="0" y="1"/>
                </a:moveTo>
                <a:lnTo>
                  <a:pt x="0" y="4888"/>
                </a:lnTo>
                <a:lnTo>
                  <a:pt x="1454" y="4888"/>
                </a:lnTo>
                <a:lnTo>
                  <a:pt x="14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3"/>
          <p:cNvSpPr/>
          <p:nvPr/>
        </p:nvSpPr>
        <p:spPr>
          <a:xfrm>
            <a:off x="1912758" y="4060033"/>
            <a:ext cx="35337" cy="104007"/>
          </a:xfrm>
          <a:custGeom>
            <a:rect b="b" l="l" r="r" t="t"/>
            <a:pathLst>
              <a:path extrusionOk="0" h="5239" w="1780">
                <a:moveTo>
                  <a:pt x="1479" y="326"/>
                </a:moveTo>
                <a:lnTo>
                  <a:pt x="1479" y="4913"/>
                </a:lnTo>
                <a:lnTo>
                  <a:pt x="326" y="4913"/>
                </a:lnTo>
                <a:lnTo>
                  <a:pt x="326" y="326"/>
                </a:lnTo>
                <a:close/>
                <a:moveTo>
                  <a:pt x="0" y="1"/>
                </a:moveTo>
                <a:lnTo>
                  <a:pt x="0" y="5239"/>
                </a:lnTo>
                <a:lnTo>
                  <a:pt x="1780" y="5239"/>
                </a:lnTo>
                <a:lnTo>
                  <a:pt x="1780" y="5013"/>
                </a:lnTo>
                <a:lnTo>
                  <a:pt x="1780" y="1"/>
                </a:lnTo>
                <a:close/>
              </a:path>
            </a:pathLst>
          </a:custGeom>
          <a:solidFill>
            <a:srgbClr val="282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3"/>
          <p:cNvSpPr/>
          <p:nvPr/>
        </p:nvSpPr>
        <p:spPr>
          <a:xfrm>
            <a:off x="1007186" y="4082923"/>
            <a:ext cx="57751" cy="58227"/>
          </a:xfrm>
          <a:custGeom>
            <a:rect b="b" l="l" r="r" t="t"/>
            <a:pathLst>
              <a:path extrusionOk="0" h="2933" w="2909">
                <a:moveTo>
                  <a:pt x="1" y="0"/>
                </a:moveTo>
                <a:lnTo>
                  <a:pt x="1" y="2933"/>
                </a:lnTo>
                <a:lnTo>
                  <a:pt x="2908" y="2933"/>
                </a:lnTo>
                <a:lnTo>
                  <a:pt x="29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3"/>
          <p:cNvSpPr/>
          <p:nvPr/>
        </p:nvSpPr>
        <p:spPr>
          <a:xfrm>
            <a:off x="1004705" y="4080938"/>
            <a:ext cx="62218" cy="62218"/>
          </a:xfrm>
          <a:custGeom>
            <a:rect b="b" l="l" r="r" t="t"/>
            <a:pathLst>
              <a:path extrusionOk="0" h="3134" w="3134">
                <a:moveTo>
                  <a:pt x="2833" y="326"/>
                </a:moveTo>
                <a:lnTo>
                  <a:pt x="2833" y="2832"/>
                </a:lnTo>
                <a:lnTo>
                  <a:pt x="326" y="2832"/>
                </a:lnTo>
                <a:lnTo>
                  <a:pt x="326" y="326"/>
                </a:lnTo>
                <a:close/>
                <a:moveTo>
                  <a:pt x="0" y="0"/>
                </a:moveTo>
                <a:lnTo>
                  <a:pt x="0" y="100"/>
                </a:lnTo>
                <a:lnTo>
                  <a:pt x="0" y="3033"/>
                </a:lnTo>
                <a:lnTo>
                  <a:pt x="0" y="3133"/>
                </a:lnTo>
                <a:lnTo>
                  <a:pt x="3133" y="3133"/>
                </a:lnTo>
                <a:lnTo>
                  <a:pt x="3133" y="3033"/>
                </a:lnTo>
                <a:lnTo>
                  <a:pt x="3133" y="100"/>
                </a:lnTo>
                <a:lnTo>
                  <a:pt x="3133" y="0"/>
                </a:ln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3"/>
          <p:cNvSpPr/>
          <p:nvPr/>
        </p:nvSpPr>
        <p:spPr>
          <a:xfrm>
            <a:off x="959421" y="4215776"/>
            <a:ext cx="1113070" cy="227887"/>
          </a:xfrm>
          <a:custGeom>
            <a:rect b="b" l="l" r="r" t="t"/>
            <a:pathLst>
              <a:path extrusionOk="0" h="11479" w="56067">
                <a:moveTo>
                  <a:pt x="1" y="0"/>
                </a:moveTo>
                <a:cubicBezTo>
                  <a:pt x="1" y="0"/>
                  <a:pt x="2808" y="6065"/>
                  <a:pt x="1" y="11479"/>
                </a:cubicBezTo>
                <a:lnTo>
                  <a:pt x="53259" y="11479"/>
                </a:lnTo>
                <a:cubicBezTo>
                  <a:pt x="54813" y="11479"/>
                  <a:pt x="56066" y="9825"/>
                  <a:pt x="56066" y="7720"/>
                </a:cubicBezTo>
                <a:lnTo>
                  <a:pt x="56066" y="3760"/>
                </a:lnTo>
                <a:cubicBezTo>
                  <a:pt x="56066" y="1679"/>
                  <a:pt x="54813" y="0"/>
                  <a:pt x="532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3"/>
          <p:cNvSpPr/>
          <p:nvPr/>
        </p:nvSpPr>
        <p:spPr>
          <a:xfrm>
            <a:off x="952949" y="4211785"/>
            <a:ext cx="1124009" cy="236364"/>
          </a:xfrm>
          <a:custGeom>
            <a:rect b="b" l="l" r="r" t="t"/>
            <a:pathLst>
              <a:path extrusionOk="0" h="11906" w="56618">
                <a:moveTo>
                  <a:pt x="53585" y="402"/>
                </a:moveTo>
                <a:cubicBezTo>
                  <a:pt x="54312" y="402"/>
                  <a:pt x="54939" y="828"/>
                  <a:pt x="55465" y="1454"/>
                </a:cubicBezTo>
                <a:cubicBezTo>
                  <a:pt x="55866" y="2081"/>
                  <a:pt x="56192" y="2908"/>
                  <a:pt x="56192" y="3961"/>
                </a:cubicBezTo>
                <a:lnTo>
                  <a:pt x="56192" y="7921"/>
                </a:lnTo>
                <a:cubicBezTo>
                  <a:pt x="56192" y="8973"/>
                  <a:pt x="55866" y="9800"/>
                  <a:pt x="55465" y="10427"/>
                </a:cubicBezTo>
                <a:cubicBezTo>
                  <a:pt x="54939" y="11053"/>
                  <a:pt x="54312" y="11480"/>
                  <a:pt x="53585" y="11480"/>
                </a:cubicBezTo>
                <a:lnTo>
                  <a:pt x="674" y="11480"/>
                </a:lnTo>
                <a:cubicBezTo>
                  <a:pt x="1511" y="9700"/>
                  <a:pt x="1780" y="7927"/>
                  <a:pt x="1780" y="6266"/>
                </a:cubicBezTo>
                <a:cubicBezTo>
                  <a:pt x="1780" y="3490"/>
                  <a:pt x="973" y="1198"/>
                  <a:pt x="654" y="402"/>
                </a:cubicBezTo>
                <a:close/>
                <a:moveTo>
                  <a:pt x="1" y="1"/>
                </a:moveTo>
                <a:lnTo>
                  <a:pt x="226" y="302"/>
                </a:lnTo>
                <a:cubicBezTo>
                  <a:pt x="327" y="627"/>
                  <a:pt x="1354" y="3134"/>
                  <a:pt x="1354" y="6266"/>
                </a:cubicBezTo>
                <a:cubicBezTo>
                  <a:pt x="1354" y="7921"/>
                  <a:pt x="1054" y="9800"/>
                  <a:pt x="226" y="11580"/>
                </a:cubicBezTo>
                <a:lnTo>
                  <a:pt x="1" y="11906"/>
                </a:lnTo>
                <a:lnTo>
                  <a:pt x="53585" y="11906"/>
                </a:lnTo>
                <a:cubicBezTo>
                  <a:pt x="54512" y="11906"/>
                  <a:pt x="55239" y="11379"/>
                  <a:pt x="55766" y="10652"/>
                </a:cubicBezTo>
                <a:cubicBezTo>
                  <a:pt x="56292" y="10026"/>
                  <a:pt x="56618" y="8973"/>
                  <a:pt x="56618" y="7921"/>
                </a:cubicBezTo>
                <a:lnTo>
                  <a:pt x="56618" y="3961"/>
                </a:lnTo>
                <a:cubicBezTo>
                  <a:pt x="56618" y="2808"/>
                  <a:pt x="56292" y="1880"/>
                  <a:pt x="55766" y="1129"/>
                </a:cubicBezTo>
                <a:cubicBezTo>
                  <a:pt x="55239" y="502"/>
                  <a:pt x="54512" y="1"/>
                  <a:pt x="53585" y="1"/>
                </a:cubicBez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3"/>
          <p:cNvSpPr/>
          <p:nvPr/>
        </p:nvSpPr>
        <p:spPr>
          <a:xfrm>
            <a:off x="984296" y="4277974"/>
            <a:ext cx="1084205" cy="5976"/>
          </a:xfrm>
          <a:custGeom>
            <a:rect b="b" l="l" r="r" t="t"/>
            <a:pathLst>
              <a:path extrusionOk="0" h="301" w="54613">
                <a:moveTo>
                  <a:pt x="1" y="0"/>
                </a:moveTo>
                <a:lnTo>
                  <a:pt x="1" y="301"/>
                </a:lnTo>
                <a:lnTo>
                  <a:pt x="54613" y="301"/>
                </a:lnTo>
                <a:lnTo>
                  <a:pt x="5461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3"/>
          <p:cNvSpPr/>
          <p:nvPr/>
        </p:nvSpPr>
        <p:spPr>
          <a:xfrm>
            <a:off x="979830" y="4391907"/>
            <a:ext cx="1084701" cy="6492"/>
          </a:xfrm>
          <a:custGeom>
            <a:rect b="b" l="l" r="r" t="t"/>
            <a:pathLst>
              <a:path extrusionOk="0" h="327" w="54638">
                <a:moveTo>
                  <a:pt x="0" y="0"/>
                </a:moveTo>
                <a:lnTo>
                  <a:pt x="0" y="326"/>
                </a:lnTo>
                <a:lnTo>
                  <a:pt x="54637" y="326"/>
                </a:lnTo>
                <a:lnTo>
                  <a:pt x="5463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3"/>
          <p:cNvSpPr/>
          <p:nvPr/>
        </p:nvSpPr>
        <p:spPr>
          <a:xfrm>
            <a:off x="988287" y="4315277"/>
            <a:ext cx="1080214" cy="5995"/>
          </a:xfrm>
          <a:custGeom>
            <a:rect b="b" l="l" r="r" t="t"/>
            <a:pathLst>
              <a:path extrusionOk="0" h="302" w="54412">
                <a:moveTo>
                  <a:pt x="0" y="1"/>
                </a:moveTo>
                <a:lnTo>
                  <a:pt x="0" y="302"/>
                </a:lnTo>
                <a:lnTo>
                  <a:pt x="54412" y="302"/>
                </a:lnTo>
                <a:lnTo>
                  <a:pt x="5441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3"/>
          <p:cNvSpPr/>
          <p:nvPr/>
        </p:nvSpPr>
        <p:spPr>
          <a:xfrm>
            <a:off x="977844" y="4259054"/>
            <a:ext cx="1088671" cy="6492"/>
          </a:xfrm>
          <a:custGeom>
            <a:rect b="b" l="l" r="r" t="t"/>
            <a:pathLst>
              <a:path extrusionOk="0" h="327" w="54838">
                <a:moveTo>
                  <a:pt x="0" y="1"/>
                </a:moveTo>
                <a:lnTo>
                  <a:pt x="0" y="327"/>
                </a:lnTo>
                <a:lnTo>
                  <a:pt x="54837" y="327"/>
                </a:lnTo>
                <a:lnTo>
                  <a:pt x="5483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3"/>
          <p:cNvSpPr/>
          <p:nvPr/>
        </p:nvSpPr>
        <p:spPr>
          <a:xfrm>
            <a:off x="988287" y="4350614"/>
            <a:ext cx="1080214" cy="5995"/>
          </a:xfrm>
          <a:custGeom>
            <a:rect b="b" l="l" r="r" t="t"/>
            <a:pathLst>
              <a:path extrusionOk="0" h="302" w="54412">
                <a:moveTo>
                  <a:pt x="0" y="0"/>
                </a:moveTo>
                <a:lnTo>
                  <a:pt x="0" y="301"/>
                </a:lnTo>
                <a:lnTo>
                  <a:pt x="54412" y="301"/>
                </a:lnTo>
                <a:lnTo>
                  <a:pt x="5441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3"/>
          <p:cNvSpPr/>
          <p:nvPr/>
        </p:nvSpPr>
        <p:spPr>
          <a:xfrm>
            <a:off x="948979" y="4205314"/>
            <a:ext cx="1135940" cy="248811"/>
          </a:xfrm>
          <a:custGeom>
            <a:rect b="b" l="l" r="r" t="t"/>
            <a:pathLst>
              <a:path extrusionOk="0" h="12533" w="57219">
                <a:moveTo>
                  <a:pt x="527" y="1"/>
                </a:moveTo>
                <a:cubicBezTo>
                  <a:pt x="201" y="1"/>
                  <a:pt x="0" y="201"/>
                  <a:pt x="0" y="527"/>
                </a:cubicBezTo>
                <a:cubicBezTo>
                  <a:pt x="0" y="828"/>
                  <a:pt x="201" y="1154"/>
                  <a:pt x="527" y="1154"/>
                </a:cubicBezTo>
                <a:lnTo>
                  <a:pt x="53785" y="1154"/>
                </a:lnTo>
                <a:cubicBezTo>
                  <a:pt x="55038" y="1154"/>
                  <a:pt x="56066" y="2507"/>
                  <a:pt x="56066" y="4287"/>
                </a:cubicBezTo>
                <a:lnTo>
                  <a:pt x="56066" y="8247"/>
                </a:lnTo>
                <a:cubicBezTo>
                  <a:pt x="56066" y="9926"/>
                  <a:pt x="55038" y="11379"/>
                  <a:pt x="53785" y="11379"/>
                </a:cubicBezTo>
                <a:lnTo>
                  <a:pt x="527" y="11379"/>
                </a:lnTo>
                <a:cubicBezTo>
                  <a:pt x="201" y="11379"/>
                  <a:pt x="0" y="11705"/>
                  <a:pt x="0" y="12006"/>
                </a:cubicBezTo>
                <a:cubicBezTo>
                  <a:pt x="0" y="12332"/>
                  <a:pt x="201" y="12532"/>
                  <a:pt x="527" y="12532"/>
                </a:cubicBezTo>
                <a:lnTo>
                  <a:pt x="53785" y="12532"/>
                </a:lnTo>
                <a:cubicBezTo>
                  <a:pt x="55665" y="12532"/>
                  <a:pt x="57219" y="10653"/>
                  <a:pt x="57219" y="8247"/>
                </a:cubicBezTo>
                <a:lnTo>
                  <a:pt x="57219" y="4287"/>
                </a:lnTo>
                <a:cubicBezTo>
                  <a:pt x="57219" y="1881"/>
                  <a:pt x="55665" y="1"/>
                  <a:pt x="53785" y="1"/>
                </a:cubicBezTo>
                <a:close/>
              </a:path>
            </a:pathLst>
          </a:custGeom>
          <a:solidFill>
            <a:srgbClr val="416C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3"/>
          <p:cNvSpPr/>
          <p:nvPr/>
        </p:nvSpPr>
        <p:spPr>
          <a:xfrm>
            <a:off x="944988" y="4201343"/>
            <a:ext cx="1141936" cy="256752"/>
          </a:xfrm>
          <a:custGeom>
            <a:rect b="b" l="l" r="r" t="t"/>
            <a:pathLst>
              <a:path extrusionOk="0" h="12933" w="57521">
                <a:moveTo>
                  <a:pt x="53986" y="301"/>
                </a:moveTo>
                <a:cubicBezTo>
                  <a:pt x="54913" y="301"/>
                  <a:pt x="55766" y="727"/>
                  <a:pt x="56267" y="1554"/>
                </a:cubicBezTo>
                <a:cubicBezTo>
                  <a:pt x="56893" y="2281"/>
                  <a:pt x="57219" y="3334"/>
                  <a:pt x="57219" y="4487"/>
                </a:cubicBezTo>
                <a:lnTo>
                  <a:pt x="57219" y="8447"/>
                </a:lnTo>
                <a:cubicBezTo>
                  <a:pt x="57219" y="9599"/>
                  <a:pt x="56893" y="10652"/>
                  <a:pt x="56267" y="11379"/>
                </a:cubicBezTo>
                <a:cubicBezTo>
                  <a:pt x="55766" y="12106"/>
                  <a:pt x="54913" y="12632"/>
                  <a:pt x="53986" y="12632"/>
                </a:cubicBezTo>
                <a:lnTo>
                  <a:pt x="728" y="12632"/>
                </a:lnTo>
                <a:cubicBezTo>
                  <a:pt x="502" y="12632"/>
                  <a:pt x="302" y="12432"/>
                  <a:pt x="302" y="12206"/>
                </a:cubicBezTo>
                <a:cubicBezTo>
                  <a:pt x="302" y="11905"/>
                  <a:pt x="502" y="11805"/>
                  <a:pt x="728" y="11805"/>
                </a:cubicBezTo>
                <a:lnTo>
                  <a:pt x="53986" y="11805"/>
                </a:lnTo>
                <a:cubicBezTo>
                  <a:pt x="54713" y="11805"/>
                  <a:pt x="55340" y="11379"/>
                  <a:pt x="55766" y="10752"/>
                </a:cubicBezTo>
                <a:cubicBezTo>
                  <a:pt x="56167" y="10126"/>
                  <a:pt x="56392" y="9399"/>
                  <a:pt x="56392" y="8447"/>
                </a:cubicBezTo>
                <a:lnTo>
                  <a:pt x="56392" y="4487"/>
                </a:lnTo>
                <a:cubicBezTo>
                  <a:pt x="56392" y="3534"/>
                  <a:pt x="56167" y="2707"/>
                  <a:pt x="55766" y="2181"/>
                </a:cubicBezTo>
                <a:cubicBezTo>
                  <a:pt x="55340" y="1554"/>
                  <a:pt x="54713" y="1153"/>
                  <a:pt x="53986" y="1153"/>
                </a:cubicBezTo>
                <a:lnTo>
                  <a:pt x="728" y="1153"/>
                </a:lnTo>
                <a:cubicBezTo>
                  <a:pt x="502" y="1153"/>
                  <a:pt x="302" y="928"/>
                  <a:pt x="302" y="727"/>
                </a:cubicBezTo>
                <a:cubicBezTo>
                  <a:pt x="302" y="527"/>
                  <a:pt x="502" y="301"/>
                  <a:pt x="728" y="301"/>
                </a:cubicBezTo>
                <a:close/>
                <a:moveTo>
                  <a:pt x="728" y="0"/>
                </a:moveTo>
                <a:cubicBezTo>
                  <a:pt x="302" y="0"/>
                  <a:pt x="1" y="301"/>
                  <a:pt x="1" y="727"/>
                </a:cubicBezTo>
                <a:cubicBezTo>
                  <a:pt x="1" y="1153"/>
                  <a:pt x="302" y="1454"/>
                  <a:pt x="728" y="1454"/>
                </a:cubicBezTo>
                <a:lnTo>
                  <a:pt x="53986" y="1454"/>
                </a:lnTo>
                <a:cubicBezTo>
                  <a:pt x="54613" y="1454"/>
                  <a:pt x="55139" y="1780"/>
                  <a:pt x="55440" y="2281"/>
                </a:cubicBezTo>
                <a:cubicBezTo>
                  <a:pt x="55866" y="2908"/>
                  <a:pt x="56066" y="3660"/>
                  <a:pt x="56066" y="4487"/>
                </a:cubicBezTo>
                <a:lnTo>
                  <a:pt x="56066" y="8447"/>
                </a:lnTo>
                <a:cubicBezTo>
                  <a:pt x="56066" y="9299"/>
                  <a:pt x="55866" y="10026"/>
                  <a:pt x="55440" y="10552"/>
                </a:cubicBezTo>
                <a:cubicBezTo>
                  <a:pt x="55139" y="11178"/>
                  <a:pt x="54613" y="11479"/>
                  <a:pt x="53986" y="11479"/>
                </a:cubicBezTo>
                <a:lnTo>
                  <a:pt x="728" y="11479"/>
                </a:lnTo>
                <a:cubicBezTo>
                  <a:pt x="302" y="11479"/>
                  <a:pt x="1" y="11805"/>
                  <a:pt x="1" y="12206"/>
                </a:cubicBezTo>
                <a:cubicBezTo>
                  <a:pt x="1" y="12632"/>
                  <a:pt x="302" y="12933"/>
                  <a:pt x="728" y="12933"/>
                </a:cubicBezTo>
                <a:lnTo>
                  <a:pt x="53986" y="12933"/>
                </a:lnTo>
                <a:cubicBezTo>
                  <a:pt x="55014" y="12933"/>
                  <a:pt x="55966" y="12432"/>
                  <a:pt x="56593" y="11579"/>
                </a:cubicBezTo>
                <a:cubicBezTo>
                  <a:pt x="57219" y="10752"/>
                  <a:pt x="57520" y="9700"/>
                  <a:pt x="57520" y="8447"/>
                </a:cubicBezTo>
                <a:lnTo>
                  <a:pt x="57520" y="4487"/>
                </a:lnTo>
                <a:cubicBezTo>
                  <a:pt x="57520" y="3234"/>
                  <a:pt x="57219" y="2081"/>
                  <a:pt x="56593" y="1354"/>
                </a:cubicBezTo>
                <a:cubicBezTo>
                  <a:pt x="55966" y="527"/>
                  <a:pt x="55014" y="0"/>
                  <a:pt x="53986" y="0"/>
                </a:cubicBezTo>
                <a:close/>
              </a:path>
            </a:pathLst>
          </a:custGeom>
          <a:solidFill>
            <a:schemeClr val="accen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3"/>
          <p:cNvSpPr/>
          <p:nvPr/>
        </p:nvSpPr>
        <p:spPr>
          <a:xfrm>
            <a:off x="917632" y="3840603"/>
            <a:ext cx="1053354" cy="167714"/>
          </a:xfrm>
          <a:custGeom>
            <a:rect b="b" l="l" r="r" t="t"/>
            <a:pathLst>
              <a:path extrusionOk="0" h="8448" w="53059">
                <a:moveTo>
                  <a:pt x="2106" y="1"/>
                </a:moveTo>
                <a:cubicBezTo>
                  <a:pt x="953" y="1"/>
                  <a:pt x="0" y="1154"/>
                  <a:pt x="0" y="2708"/>
                </a:cubicBezTo>
                <a:lnTo>
                  <a:pt x="0" y="5740"/>
                </a:lnTo>
                <a:cubicBezTo>
                  <a:pt x="0" y="7194"/>
                  <a:pt x="953" y="8447"/>
                  <a:pt x="2106" y="8447"/>
                </a:cubicBezTo>
                <a:lnTo>
                  <a:pt x="53058" y="8447"/>
                </a:lnTo>
                <a:cubicBezTo>
                  <a:pt x="53058" y="8447"/>
                  <a:pt x="50978" y="3961"/>
                  <a:pt x="530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3"/>
          <p:cNvSpPr/>
          <p:nvPr/>
        </p:nvSpPr>
        <p:spPr>
          <a:xfrm>
            <a:off x="913641" y="3836136"/>
            <a:ext cx="1061315" cy="176648"/>
          </a:xfrm>
          <a:custGeom>
            <a:rect b="b" l="l" r="r" t="t"/>
            <a:pathLst>
              <a:path extrusionOk="0" h="8898" w="53460">
                <a:moveTo>
                  <a:pt x="52906" y="426"/>
                </a:moveTo>
                <a:cubicBezTo>
                  <a:pt x="52300" y="1692"/>
                  <a:pt x="52107" y="3025"/>
                  <a:pt x="52107" y="4186"/>
                </a:cubicBezTo>
                <a:cubicBezTo>
                  <a:pt x="52107" y="6125"/>
                  <a:pt x="52676" y="7808"/>
                  <a:pt x="52935" y="8472"/>
                </a:cubicBezTo>
                <a:lnTo>
                  <a:pt x="2307" y="8472"/>
                </a:lnTo>
                <a:cubicBezTo>
                  <a:pt x="1780" y="8472"/>
                  <a:pt x="1254" y="8146"/>
                  <a:pt x="953" y="7745"/>
                </a:cubicBezTo>
                <a:cubicBezTo>
                  <a:pt x="628" y="7319"/>
                  <a:pt x="427" y="6692"/>
                  <a:pt x="427" y="5965"/>
                </a:cubicBezTo>
                <a:lnTo>
                  <a:pt x="427" y="2933"/>
                </a:lnTo>
                <a:cubicBezTo>
                  <a:pt x="427" y="2206"/>
                  <a:pt x="628" y="1579"/>
                  <a:pt x="953" y="1153"/>
                </a:cubicBezTo>
                <a:cubicBezTo>
                  <a:pt x="1254" y="627"/>
                  <a:pt x="1780" y="426"/>
                  <a:pt x="2307" y="426"/>
                </a:cubicBezTo>
                <a:close/>
                <a:moveTo>
                  <a:pt x="2307" y="0"/>
                </a:moveTo>
                <a:cubicBezTo>
                  <a:pt x="1580" y="0"/>
                  <a:pt x="1054" y="326"/>
                  <a:pt x="628" y="852"/>
                </a:cubicBezTo>
                <a:cubicBezTo>
                  <a:pt x="201" y="1379"/>
                  <a:pt x="1" y="2106"/>
                  <a:pt x="1" y="2933"/>
                </a:cubicBezTo>
                <a:lnTo>
                  <a:pt x="1" y="5965"/>
                </a:lnTo>
                <a:cubicBezTo>
                  <a:pt x="1" y="6692"/>
                  <a:pt x="201" y="7419"/>
                  <a:pt x="628" y="8045"/>
                </a:cubicBezTo>
                <a:cubicBezTo>
                  <a:pt x="1054" y="8572"/>
                  <a:pt x="1580" y="8898"/>
                  <a:pt x="2307" y="8898"/>
                </a:cubicBezTo>
                <a:lnTo>
                  <a:pt x="53259" y="8898"/>
                </a:lnTo>
                <a:cubicBezTo>
                  <a:pt x="53259" y="8898"/>
                  <a:pt x="53360" y="8898"/>
                  <a:pt x="53360" y="8772"/>
                </a:cubicBezTo>
                <a:cubicBezTo>
                  <a:pt x="53460" y="8772"/>
                  <a:pt x="53460" y="8672"/>
                  <a:pt x="53360" y="8572"/>
                </a:cubicBezTo>
                <a:cubicBezTo>
                  <a:pt x="53259" y="8371"/>
                  <a:pt x="52533" y="6492"/>
                  <a:pt x="52533" y="4186"/>
                </a:cubicBezTo>
                <a:cubicBezTo>
                  <a:pt x="52533" y="2933"/>
                  <a:pt x="52733" y="1579"/>
                  <a:pt x="53360" y="226"/>
                </a:cubicBezTo>
                <a:cubicBezTo>
                  <a:pt x="53460" y="226"/>
                  <a:pt x="53460" y="126"/>
                  <a:pt x="53360" y="126"/>
                </a:cubicBezTo>
                <a:cubicBezTo>
                  <a:pt x="53360" y="0"/>
                  <a:pt x="53259" y="0"/>
                  <a:pt x="53259" y="0"/>
                </a:cubicBezTo>
                <a:close/>
              </a:path>
            </a:pathLst>
          </a:custGeom>
          <a:solidFill>
            <a:srgbClr val="282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3"/>
          <p:cNvSpPr/>
          <p:nvPr/>
        </p:nvSpPr>
        <p:spPr>
          <a:xfrm>
            <a:off x="920113" y="3958527"/>
            <a:ext cx="1032469" cy="6492"/>
          </a:xfrm>
          <a:custGeom>
            <a:rect b="b" l="l" r="r" t="t"/>
            <a:pathLst>
              <a:path extrusionOk="0" h="327" w="52007">
                <a:moveTo>
                  <a:pt x="1" y="1"/>
                </a:moveTo>
                <a:lnTo>
                  <a:pt x="1" y="327"/>
                </a:lnTo>
                <a:lnTo>
                  <a:pt x="52006" y="327"/>
                </a:lnTo>
                <a:lnTo>
                  <a:pt x="5200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3"/>
          <p:cNvSpPr/>
          <p:nvPr/>
        </p:nvSpPr>
        <p:spPr>
          <a:xfrm>
            <a:off x="920113" y="3881916"/>
            <a:ext cx="1036439" cy="3990"/>
          </a:xfrm>
          <a:custGeom>
            <a:rect b="b" l="l" r="r" t="t"/>
            <a:pathLst>
              <a:path extrusionOk="0" h="201" w="52207">
                <a:moveTo>
                  <a:pt x="1" y="0"/>
                </a:moveTo>
                <a:lnTo>
                  <a:pt x="1" y="201"/>
                </a:lnTo>
                <a:lnTo>
                  <a:pt x="52207" y="201"/>
                </a:lnTo>
                <a:lnTo>
                  <a:pt x="522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3"/>
          <p:cNvSpPr/>
          <p:nvPr/>
        </p:nvSpPr>
        <p:spPr>
          <a:xfrm>
            <a:off x="920113" y="3933652"/>
            <a:ext cx="1027982" cy="6492"/>
          </a:xfrm>
          <a:custGeom>
            <a:rect b="b" l="l" r="r" t="t"/>
            <a:pathLst>
              <a:path extrusionOk="0" h="327" w="51781">
                <a:moveTo>
                  <a:pt x="1" y="1"/>
                </a:moveTo>
                <a:lnTo>
                  <a:pt x="1" y="326"/>
                </a:lnTo>
                <a:lnTo>
                  <a:pt x="51781" y="326"/>
                </a:lnTo>
                <a:lnTo>
                  <a:pt x="517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3"/>
          <p:cNvSpPr/>
          <p:nvPr/>
        </p:nvSpPr>
        <p:spPr>
          <a:xfrm>
            <a:off x="920113" y="3970975"/>
            <a:ext cx="1036439" cy="6492"/>
          </a:xfrm>
          <a:custGeom>
            <a:rect b="b" l="l" r="r" t="t"/>
            <a:pathLst>
              <a:path extrusionOk="0" h="327" w="52207">
                <a:moveTo>
                  <a:pt x="1" y="0"/>
                </a:moveTo>
                <a:lnTo>
                  <a:pt x="1" y="326"/>
                </a:lnTo>
                <a:lnTo>
                  <a:pt x="52207" y="326"/>
                </a:lnTo>
                <a:lnTo>
                  <a:pt x="522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3"/>
          <p:cNvSpPr/>
          <p:nvPr/>
        </p:nvSpPr>
        <p:spPr>
          <a:xfrm>
            <a:off x="920113" y="3908777"/>
            <a:ext cx="1027982" cy="6492"/>
          </a:xfrm>
          <a:custGeom>
            <a:rect b="b" l="l" r="r" t="t"/>
            <a:pathLst>
              <a:path extrusionOk="0" h="327" w="51781">
                <a:moveTo>
                  <a:pt x="1" y="1"/>
                </a:moveTo>
                <a:lnTo>
                  <a:pt x="1" y="326"/>
                </a:lnTo>
                <a:lnTo>
                  <a:pt x="51781" y="326"/>
                </a:lnTo>
                <a:lnTo>
                  <a:pt x="517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3"/>
          <p:cNvSpPr/>
          <p:nvPr/>
        </p:nvSpPr>
        <p:spPr>
          <a:xfrm>
            <a:off x="907686" y="3830161"/>
            <a:ext cx="1071757" cy="188599"/>
          </a:xfrm>
          <a:custGeom>
            <a:rect b="b" l="l" r="r" t="t"/>
            <a:pathLst>
              <a:path extrusionOk="0" h="9500" w="53986">
                <a:moveTo>
                  <a:pt x="2607" y="1"/>
                </a:moveTo>
                <a:cubicBezTo>
                  <a:pt x="1128" y="1"/>
                  <a:pt x="0" y="1454"/>
                  <a:pt x="0" y="3234"/>
                </a:cubicBezTo>
                <a:lnTo>
                  <a:pt x="0" y="6266"/>
                </a:lnTo>
                <a:cubicBezTo>
                  <a:pt x="0" y="8046"/>
                  <a:pt x="1128" y="9499"/>
                  <a:pt x="2607" y="9499"/>
                </a:cubicBezTo>
                <a:lnTo>
                  <a:pt x="53559" y="9499"/>
                </a:lnTo>
                <a:cubicBezTo>
                  <a:pt x="53760" y="9499"/>
                  <a:pt x="53985" y="9299"/>
                  <a:pt x="53985" y="8973"/>
                </a:cubicBezTo>
                <a:cubicBezTo>
                  <a:pt x="53985" y="8672"/>
                  <a:pt x="53760" y="8447"/>
                  <a:pt x="53559" y="8447"/>
                </a:cubicBezTo>
                <a:lnTo>
                  <a:pt x="2607" y="8447"/>
                </a:lnTo>
                <a:cubicBezTo>
                  <a:pt x="1654" y="8447"/>
                  <a:pt x="928" y="7419"/>
                  <a:pt x="928" y="6266"/>
                </a:cubicBezTo>
                <a:lnTo>
                  <a:pt x="928" y="3234"/>
                </a:lnTo>
                <a:cubicBezTo>
                  <a:pt x="928" y="1981"/>
                  <a:pt x="1654" y="928"/>
                  <a:pt x="2607" y="928"/>
                </a:cubicBezTo>
                <a:lnTo>
                  <a:pt x="53559" y="928"/>
                </a:lnTo>
                <a:cubicBezTo>
                  <a:pt x="53760" y="928"/>
                  <a:pt x="53985" y="727"/>
                  <a:pt x="53985" y="527"/>
                </a:cubicBezTo>
                <a:cubicBezTo>
                  <a:pt x="53985" y="201"/>
                  <a:pt x="53760" y="1"/>
                  <a:pt x="535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3"/>
          <p:cNvSpPr/>
          <p:nvPr/>
        </p:nvSpPr>
        <p:spPr>
          <a:xfrm>
            <a:off x="903199" y="3826190"/>
            <a:ext cx="1080214" cy="194554"/>
          </a:xfrm>
          <a:custGeom>
            <a:rect b="b" l="l" r="r" t="t"/>
            <a:pathLst>
              <a:path extrusionOk="0" h="9800" w="54412">
                <a:moveTo>
                  <a:pt x="53785" y="301"/>
                </a:moveTo>
                <a:cubicBezTo>
                  <a:pt x="53886" y="301"/>
                  <a:pt x="54111" y="501"/>
                  <a:pt x="54111" y="727"/>
                </a:cubicBezTo>
                <a:cubicBezTo>
                  <a:pt x="54111" y="827"/>
                  <a:pt x="53886" y="1028"/>
                  <a:pt x="53785" y="1028"/>
                </a:cubicBezTo>
                <a:lnTo>
                  <a:pt x="2833" y="1028"/>
                </a:lnTo>
                <a:cubicBezTo>
                  <a:pt x="2306" y="1028"/>
                  <a:pt x="1880" y="1353"/>
                  <a:pt x="1580" y="1754"/>
                </a:cubicBezTo>
                <a:cubicBezTo>
                  <a:pt x="1254" y="2181"/>
                  <a:pt x="1053" y="2807"/>
                  <a:pt x="1053" y="3434"/>
                </a:cubicBezTo>
                <a:lnTo>
                  <a:pt x="1053" y="6466"/>
                </a:lnTo>
                <a:cubicBezTo>
                  <a:pt x="1053" y="7093"/>
                  <a:pt x="1254" y="7719"/>
                  <a:pt x="1580" y="8145"/>
                </a:cubicBezTo>
                <a:cubicBezTo>
                  <a:pt x="1880" y="8546"/>
                  <a:pt x="2306" y="8872"/>
                  <a:pt x="2833" y="8872"/>
                </a:cubicBezTo>
                <a:lnTo>
                  <a:pt x="53785" y="8872"/>
                </a:lnTo>
                <a:cubicBezTo>
                  <a:pt x="53886" y="8872"/>
                  <a:pt x="54111" y="8973"/>
                  <a:pt x="54111" y="9173"/>
                </a:cubicBezTo>
                <a:cubicBezTo>
                  <a:pt x="54111" y="9399"/>
                  <a:pt x="53886" y="9499"/>
                  <a:pt x="53785" y="9499"/>
                </a:cubicBezTo>
                <a:lnTo>
                  <a:pt x="2833" y="9499"/>
                </a:lnTo>
                <a:cubicBezTo>
                  <a:pt x="2106" y="9499"/>
                  <a:pt x="1580" y="9173"/>
                  <a:pt x="1053" y="8647"/>
                </a:cubicBezTo>
                <a:cubicBezTo>
                  <a:pt x="627" y="8020"/>
                  <a:pt x="326" y="7293"/>
                  <a:pt x="326" y="6466"/>
                </a:cubicBezTo>
                <a:lnTo>
                  <a:pt x="326" y="3434"/>
                </a:lnTo>
                <a:cubicBezTo>
                  <a:pt x="326" y="2607"/>
                  <a:pt x="627" y="1754"/>
                  <a:pt x="1053" y="1253"/>
                </a:cubicBezTo>
                <a:cubicBezTo>
                  <a:pt x="1580" y="727"/>
                  <a:pt x="2106" y="301"/>
                  <a:pt x="2833" y="301"/>
                </a:cubicBezTo>
                <a:close/>
                <a:moveTo>
                  <a:pt x="2833" y="0"/>
                </a:moveTo>
                <a:cubicBezTo>
                  <a:pt x="1981" y="0"/>
                  <a:pt x="1354" y="401"/>
                  <a:pt x="853" y="1028"/>
                </a:cubicBezTo>
                <a:cubicBezTo>
                  <a:pt x="326" y="1654"/>
                  <a:pt x="1" y="2506"/>
                  <a:pt x="1" y="3434"/>
                </a:cubicBezTo>
                <a:lnTo>
                  <a:pt x="1" y="6466"/>
                </a:lnTo>
                <a:cubicBezTo>
                  <a:pt x="1" y="7394"/>
                  <a:pt x="326" y="8246"/>
                  <a:pt x="853" y="8872"/>
                </a:cubicBezTo>
                <a:cubicBezTo>
                  <a:pt x="1354" y="9499"/>
                  <a:pt x="1981" y="9800"/>
                  <a:pt x="2833" y="9800"/>
                </a:cubicBezTo>
                <a:lnTo>
                  <a:pt x="53785" y="9800"/>
                </a:lnTo>
                <a:cubicBezTo>
                  <a:pt x="54111" y="9800"/>
                  <a:pt x="54412" y="9499"/>
                  <a:pt x="54412" y="9173"/>
                </a:cubicBezTo>
                <a:cubicBezTo>
                  <a:pt x="54412" y="8872"/>
                  <a:pt x="54111" y="8546"/>
                  <a:pt x="53785" y="8546"/>
                </a:cubicBezTo>
                <a:lnTo>
                  <a:pt x="2833" y="8546"/>
                </a:lnTo>
                <a:cubicBezTo>
                  <a:pt x="2407" y="8546"/>
                  <a:pt x="2106" y="8346"/>
                  <a:pt x="1780" y="7920"/>
                </a:cubicBezTo>
                <a:cubicBezTo>
                  <a:pt x="1479" y="7519"/>
                  <a:pt x="1354" y="6993"/>
                  <a:pt x="1354" y="6466"/>
                </a:cubicBezTo>
                <a:lnTo>
                  <a:pt x="1354" y="3434"/>
                </a:lnTo>
                <a:cubicBezTo>
                  <a:pt x="1354" y="2807"/>
                  <a:pt x="1479" y="2281"/>
                  <a:pt x="1780" y="1980"/>
                </a:cubicBezTo>
                <a:cubicBezTo>
                  <a:pt x="2106" y="1554"/>
                  <a:pt x="2407" y="1353"/>
                  <a:pt x="2833" y="1353"/>
                </a:cubicBezTo>
                <a:lnTo>
                  <a:pt x="53785" y="1353"/>
                </a:lnTo>
                <a:cubicBezTo>
                  <a:pt x="54111" y="1353"/>
                  <a:pt x="54412" y="1028"/>
                  <a:pt x="54412" y="727"/>
                </a:cubicBezTo>
                <a:cubicBezTo>
                  <a:pt x="54412" y="301"/>
                  <a:pt x="54111" y="0"/>
                  <a:pt x="53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3"/>
          <p:cNvSpPr/>
          <p:nvPr/>
        </p:nvSpPr>
        <p:spPr>
          <a:xfrm>
            <a:off x="907686" y="4454105"/>
            <a:ext cx="1144397" cy="186594"/>
          </a:xfrm>
          <a:custGeom>
            <a:rect b="b" l="l" r="r" t="t"/>
            <a:pathLst>
              <a:path extrusionOk="0" h="9399" w="57645">
                <a:moveTo>
                  <a:pt x="1454" y="0"/>
                </a:moveTo>
                <a:cubicBezTo>
                  <a:pt x="627" y="0"/>
                  <a:pt x="0" y="727"/>
                  <a:pt x="0" y="1579"/>
                </a:cubicBezTo>
                <a:lnTo>
                  <a:pt x="0" y="7845"/>
                </a:lnTo>
                <a:cubicBezTo>
                  <a:pt x="0" y="8672"/>
                  <a:pt x="627" y="9399"/>
                  <a:pt x="1454" y="9399"/>
                </a:cubicBezTo>
                <a:lnTo>
                  <a:pt x="56066" y="9399"/>
                </a:lnTo>
                <a:cubicBezTo>
                  <a:pt x="56893" y="9399"/>
                  <a:pt x="57645" y="8672"/>
                  <a:pt x="57645" y="7845"/>
                </a:cubicBezTo>
                <a:lnTo>
                  <a:pt x="57645" y="1579"/>
                </a:lnTo>
                <a:cubicBezTo>
                  <a:pt x="57645" y="727"/>
                  <a:pt x="56893" y="0"/>
                  <a:pt x="56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3"/>
          <p:cNvSpPr/>
          <p:nvPr/>
        </p:nvSpPr>
        <p:spPr>
          <a:xfrm>
            <a:off x="903199" y="4452120"/>
            <a:ext cx="1150869" cy="190584"/>
          </a:xfrm>
          <a:custGeom>
            <a:rect b="b" l="l" r="r" t="t"/>
            <a:pathLst>
              <a:path extrusionOk="0" h="9600" w="57971">
                <a:moveTo>
                  <a:pt x="56292" y="301"/>
                </a:moveTo>
                <a:cubicBezTo>
                  <a:pt x="56718" y="301"/>
                  <a:pt x="57018" y="426"/>
                  <a:pt x="57244" y="727"/>
                </a:cubicBezTo>
                <a:cubicBezTo>
                  <a:pt x="57545" y="927"/>
                  <a:pt x="57645" y="1253"/>
                  <a:pt x="57645" y="1679"/>
                </a:cubicBezTo>
                <a:lnTo>
                  <a:pt x="57645" y="7945"/>
                </a:lnTo>
                <a:cubicBezTo>
                  <a:pt x="57645" y="8346"/>
                  <a:pt x="57545" y="8672"/>
                  <a:pt x="57244" y="8872"/>
                </a:cubicBezTo>
                <a:cubicBezTo>
                  <a:pt x="57018" y="9198"/>
                  <a:pt x="56718" y="9298"/>
                  <a:pt x="56292" y="9298"/>
                </a:cubicBezTo>
                <a:lnTo>
                  <a:pt x="1680" y="9298"/>
                </a:lnTo>
                <a:cubicBezTo>
                  <a:pt x="1354" y="9298"/>
                  <a:pt x="953" y="9198"/>
                  <a:pt x="727" y="8872"/>
                </a:cubicBezTo>
                <a:cubicBezTo>
                  <a:pt x="527" y="8672"/>
                  <a:pt x="326" y="8346"/>
                  <a:pt x="326" y="7945"/>
                </a:cubicBezTo>
                <a:lnTo>
                  <a:pt x="326" y="1679"/>
                </a:lnTo>
                <a:cubicBezTo>
                  <a:pt x="326" y="1253"/>
                  <a:pt x="527" y="927"/>
                  <a:pt x="727" y="727"/>
                </a:cubicBezTo>
                <a:cubicBezTo>
                  <a:pt x="953" y="426"/>
                  <a:pt x="1354" y="301"/>
                  <a:pt x="1680" y="301"/>
                </a:cubicBezTo>
                <a:close/>
                <a:moveTo>
                  <a:pt x="1680" y="0"/>
                </a:moveTo>
                <a:cubicBezTo>
                  <a:pt x="727" y="0"/>
                  <a:pt x="1" y="727"/>
                  <a:pt x="1" y="1679"/>
                </a:cubicBezTo>
                <a:lnTo>
                  <a:pt x="1" y="7945"/>
                </a:lnTo>
                <a:cubicBezTo>
                  <a:pt x="1" y="8872"/>
                  <a:pt x="727" y="9599"/>
                  <a:pt x="1680" y="9599"/>
                </a:cubicBezTo>
                <a:lnTo>
                  <a:pt x="56292" y="9599"/>
                </a:lnTo>
                <a:cubicBezTo>
                  <a:pt x="57244" y="9599"/>
                  <a:pt x="57971" y="8872"/>
                  <a:pt x="57971" y="7945"/>
                </a:cubicBezTo>
                <a:lnTo>
                  <a:pt x="57971" y="1679"/>
                </a:lnTo>
                <a:cubicBezTo>
                  <a:pt x="57971" y="727"/>
                  <a:pt x="57244" y="0"/>
                  <a:pt x="56292" y="0"/>
                </a:cubicBez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3"/>
          <p:cNvSpPr/>
          <p:nvPr/>
        </p:nvSpPr>
        <p:spPr>
          <a:xfrm>
            <a:off x="1369911" y="4454105"/>
            <a:ext cx="217444" cy="186594"/>
          </a:xfrm>
          <a:custGeom>
            <a:rect b="b" l="l" r="r" t="t"/>
            <a:pathLst>
              <a:path extrusionOk="0" h="9399" w="10953">
                <a:moveTo>
                  <a:pt x="1" y="0"/>
                </a:moveTo>
                <a:lnTo>
                  <a:pt x="1" y="9399"/>
                </a:lnTo>
                <a:lnTo>
                  <a:pt x="10953" y="9399"/>
                </a:lnTo>
                <a:lnTo>
                  <a:pt x="10953" y="0"/>
                </a:ln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3"/>
          <p:cNvSpPr/>
          <p:nvPr/>
        </p:nvSpPr>
        <p:spPr>
          <a:xfrm>
            <a:off x="1367926" y="4452120"/>
            <a:ext cx="223916" cy="190584"/>
          </a:xfrm>
          <a:custGeom>
            <a:rect b="b" l="l" r="r" t="t"/>
            <a:pathLst>
              <a:path extrusionOk="0" h="9600" w="11279">
                <a:moveTo>
                  <a:pt x="10953" y="301"/>
                </a:moveTo>
                <a:lnTo>
                  <a:pt x="10953" y="9298"/>
                </a:lnTo>
                <a:lnTo>
                  <a:pt x="301" y="9298"/>
                </a:lnTo>
                <a:lnTo>
                  <a:pt x="301" y="301"/>
                </a:lnTo>
                <a:close/>
                <a:moveTo>
                  <a:pt x="0" y="0"/>
                </a:moveTo>
                <a:lnTo>
                  <a:pt x="0" y="9599"/>
                </a:lnTo>
                <a:lnTo>
                  <a:pt x="11279" y="9599"/>
                </a:lnTo>
                <a:lnTo>
                  <a:pt x="11279" y="9499"/>
                </a:lnTo>
                <a:lnTo>
                  <a:pt x="112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3"/>
          <p:cNvSpPr/>
          <p:nvPr/>
        </p:nvSpPr>
        <p:spPr>
          <a:xfrm>
            <a:off x="1015147" y="4454105"/>
            <a:ext cx="35357" cy="186594"/>
          </a:xfrm>
          <a:custGeom>
            <a:rect b="b" l="l" r="r" t="t"/>
            <a:pathLst>
              <a:path extrusionOk="0" h="9399" w="1781">
                <a:moveTo>
                  <a:pt x="1" y="0"/>
                </a:moveTo>
                <a:lnTo>
                  <a:pt x="1" y="9399"/>
                </a:lnTo>
                <a:lnTo>
                  <a:pt x="1780" y="9399"/>
                </a:lnTo>
                <a:lnTo>
                  <a:pt x="17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3"/>
          <p:cNvSpPr/>
          <p:nvPr/>
        </p:nvSpPr>
        <p:spPr>
          <a:xfrm>
            <a:off x="1011177" y="4452120"/>
            <a:ext cx="43298" cy="190584"/>
          </a:xfrm>
          <a:custGeom>
            <a:rect b="b" l="l" r="r" t="t"/>
            <a:pathLst>
              <a:path extrusionOk="0" h="9600" w="2181">
                <a:moveTo>
                  <a:pt x="1880" y="301"/>
                </a:moveTo>
                <a:lnTo>
                  <a:pt x="1880" y="9298"/>
                </a:lnTo>
                <a:lnTo>
                  <a:pt x="301" y="9298"/>
                </a:lnTo>
                <a:lnTo>
                  <a:pt x="301" y="301"/>
                </a:lnTo>
                <a:close/>
                <a:moveTo>
                  <a:pt x="0" y="0"/>
                </a:moveTo>
                <a:lnTo>
                  <a:pt x="0" y="9599"/>
                </a:lnTo>
                <a:lnTo>
                  <a:pt x="2181" y="9599"/>
                </a:lnTo>
                <a:lnTo>
                  <a:pt x="2181" y="9499"/>
                </a:lnTo>
                <a:lnTo>
                  <a:pt x="21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3"/>
          <p:cNvSpPr/>
          <p:nvPr/>
        </p:nvSpPr>
        <p:spPr>
          <a:xfrm>
            <a:off x="1075360" y="4454105"/>
            <a:ext cx="37343" cy="186594"/>
          </a:xfrm>
          <a:custGeom>
            <a:rect b="b" l="l" r="r" t="t"/>
            <a:pathLst>
              <a:path extrusionOk="0" h="9399" w="1881">
                <a:moveTo>
                  <a:pt x="0" y="0"/>
                </a:moveTo>
                <a:lnTo>
                  <a:pt x="0" y="9399"/>
                </a:lnTo>
                <a:lnTo>
                  <a:pt x="1880" y="9399"/>
                </a:lnTo>
                <a:lnTo>
                  <a:pt x="18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3"/>
          <p:cNvSpPr/>
          <p:nvPr/>
        </p:nvSpPr>
        <p:spPr>
          <a:xfrm>
            <a:off x="1073375" y="4452120"/>
            <a:ext cx="41313" cy="190584"/>
          </a:xfrm>
          <a:custGeom>
            <a:rect b="b" l="l" r="r" t="t"/>
            <a:pathLst>
              <a:path extrusionOk="0" h="9600" w="2081">
                <a:moveTo>
                  <a:pt x="1780" y="301"/>
                </a:moveTo>
                <a:lnTo>
                  <a:pt x="1780" y="9298"/>
                </a:lnTo>
                <a:lnTo>
                  <a:pt x="301" y="9298"/>
                </a:lnTo>
                <a:lnTo>
                  <a:pt x="301" y="301"/>
                </a:lnTo>
                <a:close/>
                <a:moveTo>
                  <a:pt x="0" y="0"/>
                </a:moveTo>
                <a:lnTo>
                  <a:pt x="0" y="9599"/>
                </a:lnTo>
                <a:lnTo>
                  <a:pt x="2080" y="9599"/>
                </a:lnTo>
                <a:lnTo>
                  <a:pt x="2080" y="9499"/>
                </a:lnTo>
                <a:lnTo>
                  <a:pt x="208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3"/>
          <p:cNvSpPr/>
          <p:nvPr/>
        </p:nvSpPr>
        <p:spPr>
          <a:xfrm>
            <a:off x="1906782" y="4454105"/>
            <a:ext cx="35337" cy="186594"/>
          </a:xfrm>
          <a:custGeom>
            <a:rect b="b" l="l" r="r" t="t"/>
            <a:pathLst>
              <a:path extrusionOk="0" h="9399" w="1780">
                <a:moveTo>
                  <a:pt x="0" y="0"/>
                </a:moveTo>
                <a:lnTo>
                  <a:pt x="0" y="9399"/>
                </a:lnTo>
                <a:lnTo>
                  <a:pt x="1780" y="9399"/>
                </a:lnTo>
                <a:lnTo>
                  <a:pt x="1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3"/>
          <p:cNvSpPr/>
          <p:nvPr/>
        </p:nvSpPr>
        <p:spPr>
          <a:xfrm>
            <a:off x="1902792" y="4452120"/>
            <a:ext cx="43318" cy="190584"/>
          </a:xfrm>
          <a:custGeom>
            <a:rect b="b" l="l" r="r" t="t"/>
            <a:pathLst>
              <a:path extrusionOk="0" h="9600" w="2182">
                <a:moveTo>
                  <a:pt x="1880" y="301"/>
                </a:moveTo>
                <a:lnTo>
                  <a:pt x="1880" y="9298"/>
                </a:lnTo>
                <a:lnTo>
                  <a:pt x="302" y="9298"/>
                </a:lnTo>
                <a:lnTo>
                  <a:pt x="302" y="301"/>
                </a:lnTo>
                <a:close/>
                <a:moveTo>
                  <a:pt x="1" y="0"/>
                </a:moveTo>
                <a:lnTo>
                  <a:pt x="1" y="9599"/>
                </a:lnTo>
                <a:lnTo>
                  <a:pt x="2181" y="9599"/>
                </a:lnTo>
                <a:lnTo>
                  <a:pt x="2181" y="9499"/>
                </a:lnTo>
                <a:lnTo>
                  <a:pt x="2181" y="0"/>
                </a:ln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3"/>
          <p:cNvSpPr/>
          <p:nvPr/>
        </p:nvSpPr>
        <p:spPr>
          <a:xfrm>
            <a:off x="1340549" y="2662893"/>
            <a:ext cx="155763" cy="95550"/>
          </a:xfrm>
          <a:custGeom>
            <a:rect b="b" l="l" r="r" t="t"/>
            <a:pathLst>
              <a:path extrusionOk="0" h="4813" w="7846">
                <a:moveTo>
                  <a:pt x="6066" y="0"/>
                </a:moveTo>
                <a:cubicBezTo>
                  <a:pt x="5013" y="0"/>
                  <a:pt x="3986" y="201"/>
                  <a:pt x="3033" y="727"/>
                </a:cubicBezTo>
                <a:cubicBezTo>
                  <a:pt x="1480" y="1679"/>
                  <a:pt x="427" y="3033"/>
                  <a:pt x="1" y="4587"/>
                </a:cubicBezTo>
                <a:lnTo>
                  <a:pt x="853" y="4812"/>
                </a:lnTo>
                <a:cubicBezTo>
                  <a:pt x="1154" y="3459"/>
                  <a:pt x="2106" y="2206"/>
                  <a:pt x="3459" y="1454"/>
                </a:cubicBezTo>
                <a:cubicBezTo>
                  <a:pt x="4287" y="1053"/>
                  <a:pt x="5239" y="827"/>
                  <a:pt x="6066" y="827"/>
                </a:cubicBezTo>
                <a:cubicBezTo>
                  <a:pt x="6592" y="827"/>
                  <a:pt x="7119" y="953"/>
                  <a:pt x="7645" y="1053"/>
                </a:cubicBezTo>
                <a:lnTo>
                  <a:pt x="7845" y="201"/>
                </a:lnTo>
                <a:cubicBezTo>
                  <a:pt x="7319" y="101"/>
                  <a:pt x="6693" y="0"/>
                  <a:pt x="6066" y="0"/>
                </a:cubicBezTo>
                <a:close/>
              </a:path>
            </a:pathLst>
          </a:custGeom>
          <a:solidFill>
            <a:srgbClr val="416C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3"/>
          <p:cNvSpPr/>
          <p:nvPr/>
        </p:nvSpPr>
        <p:spPr>
          <a:xfrm>
            <a:off x="1278352" y="2598710"/>
            <a:ext cx="236364" cy="140814"/>
          </a:xfrm>
          <a:custGeom>
            <a:rect b="b" l="l" r="r" t="t"/>
            <a:pathLst>
              <a:path extrusionOk="0" h="7093" w="11906">
                <a:moveTo>
                  <a:pt x="9199" y="0"/>
                </a:moveTo>
                <a:cubicBezTo>
                  <a:pt x="7645" y="0"/>
                  <a:pt x="6066" y="426"/>
                  <a:pt x="4613" y="1153"/>
                </a:cubicBezTo>
                <a:cubicBezTo>
                  <a:pt x="2307" y="2506"/>
                  <a:pt x="753" y="4587"/>
                  <a:pt x="1" y="6892"/>
                </a:cubicBezTo>
                <a:lnTo>
                  <a:pt x="853" y="7093"/>
                </a:lnTo>
                <a:cubicBezTo>
                  <a:pt x="1480" y="5013"/>
                  <a:pt x="2933" y="3133"/>
                  <a:pt x="5014" y="1880"/>
                </a:cubicBezTo>
                <a:cubicBezTo>
                  <a:pt x="6392" y="1153"/>
                  <a:pt x="7745" y="827"/>
                  <a:pt x="9199" y="827"/>
                </a:cubicBezTo>
                <a:cubicBezTo>
                  <a:pt x="10026" y="827"/>
                  <a:pt x="10878" y="927"/>
                  <a:pt x="11705" y="1153"/>
                </a:cubicBezTo>
                <a:lnTo>
                  <a:pt x="11906" y="426"/>
                </a:lnTo>
                <a:cubicBezTo>
                  <a:pt x="10978" y="100"/>
                  <a:pt x="10151" y="0"/>
                  <a:pt x="91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3"/>
          <p:cNvSpPr/>
          <p:nvPr/>
        </p:nvSpPr>
        <p:spPr>
          <a:xfrm>
            <a:off x="1218655" y="2534527"/>
            <a:ext cx="310989" cy="184608"/>
          </a:xfrm>
          <a:custGeom>
            <a:rect b="b" l="l" r="r" t="t"/>
            <a:pathLst>
              <a:path extrusionOk="0" h="9299" w="15665">
                <a:moveTo>
                  <a:pt x="12106" y="0"/>
                </a:moveTo>
                <a:cubicBezTo>
                  <a:pt x="10026" y="0"/>
                  <a:pt x="7920" y="526"/>
                  <a:pt x="6041" y="1554"/>
                </a:cubicBezTo>
                <a:cubicBezTo>
                  <a:pt x="3008" y="3233"/>
                  <a:pt x="928" y="5940"/>
                  <a:pt x="0" y="9073"/>
                </a:cubicBezTo>
                <a:lnTo>
                  <a:pt x="828" y="9298"/>
                </a:lnTo>
                <a:cubicBezTo>
                  <a:pt x="1655" y="6366"/>
                  <a:pt x="3534" y="3860"/>
                  <a:pt x="6467" y="2281"/>
                </a:cubicBezTo>
                <a:cubicBezTo>
                  <a:pt x="8246" y="1253"/>
                  <a:pt x="10226" y="827"/>
                  <a:pt x="12106" y="827"/>
                </a:cubicBezTo>
                <a:cubicBezTo>
                  <a:pt x="13259" y="827"/>
                  <a:pt x="14286" y="927"/>
                  <a:pt x="15439" y="1253"/>
                </a:cubicBezTo>
                <a:lnTo>
                  <a:pt x="15665" y="526"/>
                </a:lnTo>
                <a:cubicBezTo>
                  <a:pt x="14512" y="100"/>
                  <a:pt x="13259" y="0"/>
                  <a:pt x="121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3"/>
          <p:cNvSpPr/>
          <p:nvPr/>
        </p:nvSpPr>
        <p:spPr>
          <a:xfrm>
            <a:off x="1402747" y="2727077"/>
            <a:ext cx="77147" cy="49770"/>
          </a:xfrm>
          <a:custGeom>
            <a:rect b="b" l="l" r="r" t="t"/>
            <a:pathLst>
              <a:path extrusionOk="0" h="2507" w="3886">
                <a:moveTo>
                  <a:pt x="2933" y="0"/>
                </a:moveTo>
                <a:cubicBezTo>
                  <a:pt x="2407" y="0"/>
                  <a:pt x="1880" y="101"/>
                  <a:pt x="1479" y="326"/>
                </a:cubicBezTo>
                <a:cubicBezTo>
                  <a:pt x="753" y="727"/>
                  <a:pt x="226" y="1479"/>
                  <a:pt x="1" y="2206"/>
                </a:cubicBezTo>
                <a:lnTo>
                  <a:pt x="753" y="2507"/>
                </a:lnTo>
                <a:cubicBezTo>
                  <a:pt x="953" y="1880"/>
                  <a:pt x="1254" y="1354"/>
                  <a:pt x="1880" y="1053"/>
                </a:cubicBezTo>
                <a:cubicBezTo>
                  <a:pt x="2206" y="953"/>
                  <a:pt x="2632" y="853"/>
                  <a:pt x="2933" y="853"/>
                </a:cubicBezTo>
                <a:cubicBezTo>
                  <a:pt x="3134" y="853"/>
                  <a:pt x="3359" y="853"/>
                  <a:pt x="3560" y="953"/>
                </a:cubicBezTo>
                <a:lnTo>
                  <a:pt x="3885" y="101"/>
                </a:lnTo>
                <a:cubicBezTo>
                  <a:pt x="3560" y="0"/>
                  <a:pt x="3259" y="0"/>
                  <a:pt x="2933" y="0"/>
                </a:cubicBezTo>
                <a:close/>
              </a:path>
            </a:pathLst>
          </a:custGeom>
          <a:solidFill>
            <a:srgbClr val="416C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3"/>
          <p:cNvSpPr/>
          <p:nvPr/>
        </p:nvSpPr>
        <p:spPr>
          <a:xfrm>
            <a:off x="1340549" y="2662893"/>
            <a:ext cx="155763" cy="95550"/>
          </a:xfrm>
          <a:custGeom>
            <a:rect b="b" l="l" r="r" t="t"/>
            <a:pathLst>
              <a:path extrusionOk="0" h="4813" w="7846">
                <a:moveTo>
                  <a:pt x="6066" y="0"/>
                </a:moveTo>
                <a:cubicBezTo>
                  <a:pt x="5013" y="0"/>
                  <a:pt x="3986" y="201"/>
                  <a:pt x="3033" y="727"/>
                </a:cubicBezTo>
                <a:cubicBezTo>
                  <a:pt x="1480" y="1679"/>
                  <a:pt x="427" y="3033"/>
                  <a:pt x="1" y="4587"/>
                </a:cubicBezTo>
                <a:lnTo>
                  <a:pt x="853" y="4812"/>
                </a:lnTo>
                <a:cubicBezTo>
                  <a:pt x="1154" y="3459"/>
                  <a:pt x="2106" y="2206"/>
                  <a:pt x="3459" y="1454"/>
                </a:cubicBezTo>
                <a:cubicBezTo>
                  <a:pt x="4287" y="1053"/>
                  <a:pt x="5239" y="827"/>
                  <a:pt x="6066" y="827"/>
                </a:cubicBezTo>
                <a:cubicBezTo>
                  <a:pt x="6592" y="827"/>
                  <a:pt x="7119" y="953"/>
                  <a:pt x="7645" y="1053"/>
                </a:cubicBezTo>
                <a:lnTo>
                  <a:pt x="7845" y="201"/>
                </a:lnTo>
                <a:cubicBezTo>
                  <a:pt x="7319" y="101"/>
                  <a:pt x="6693" y="0"/>
                  <a:pt x="6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3"/>
          <p:cNvSpPr/>
          <p:nvPr/>
        </p:nvSpPr>
        <p:spPr>
          <a:xfrm>
            <a:off x="1402747" y="2727077"/>
            <a:ext cx="77147" cy="49770"/>
          </a:xfrm>
          <a:custGeom>
            <a:rect b="b" l="l" r="r" t="t"/>
            <a:pathLst>
              <a:path extrusionOk="0" h="2507" w="3886">
                <a:moveTo>
                  <a:pt x="2933" y="0"/>
                </a:moveTo>
                <a:cubicBezTo>
                  <a:pt x="2407" y="0"/>
                  <a:pt x="1880" y="101"/>
                  <a:pt x="1479" y="326"/>
                </a:cubicBezTo>
                <a:cubicBezTo>
                  <a:pt x="753" y="727"/>
                  <a:pt x="226" y="1479"/>
                  <a:pt x="1" y="2206"/>
                </a:cubicBezTo>
                <a:lnTo>
                  <a:pt x="753" y="2507"/>
                </a:lnTo>
                <a:cubicBezTo>
                  <a:pt x="953" y="1880"/>
                  <a:pt x="1254" y="1354"/>
                  <a:pt x="1880" y="1053"/>
                </a:cubicBezTo>
                <a:cubicBezTo>
                  <a:pt x="2206" y="953"/>
                  <a:pt x="2632" y="853"/>
                  <a:pt x="2933" y="853"/>
                </a:cubicBezTo>
                <a:cubicBezTo>
                  <a:pt x="3134" y="853"/>
                  <a:pt x="3359" y="853"/>
                  <a:pt x="3560" y="953"/>
                </a:cubicBezTo>
                <a:lnTo>
                  <a:pt x="3885" y="101"/>
                </a:lnTo>
                <a:cubicBezTo>
                  <a:pt x="3560" y="0"/>
                  <a:pt x="3259" y="0"/>
                  <a:pt x="29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3"/>
          <p:cNvSpPr/>
          <p:nvPr/>
        </p:nvSpPr>
        <p:spPr>
          <a:xfrm>
            <a:off x="1206208" y="2660908"/>
            <a:ext cx="1262341" cy="522438"/>
          </a:xfrm>
          <a:custGeom>
            <a:rect b="b" l="l" r="r" t="t"/>
            <a:pathLst>
              <a:path extrusionOk="0" h="26316" w="63586">
                <a:moveTo>
                  <a:pt x="29124" y="0"/>
                </a:moveTo>
                <a:lnTo>
                  <a:pt x="1" y="19724"/>
                </a:lnTo>
                <a:lnTo>
                  <a:pt x="34562" y="26316"/>
                </a:lnTo>
                <a:lnTo>
                  <a:pt x="63585" y="6566"/>
                </a:lnTo>
                <a:lnTo>
                  <a:pt x="291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3"/>
          <p:cNvSpPr/>
          <p:nvPr/>
        </p:nvSpPr>
        <p:spPr>
          <a:xfrm>
            <a:off x="1201741" y="2656918"/>
            <a:ext cx="1270778" cy="530419"/>
          </a:xfrm>
          <a:custGeom>
            <a:rect b="b" l="l" r="r" t="t"/>
            <a:pathLst>
              <a:path extrusionOk="0" h="26718" w="64011">
                <a:moveTo>
                  <a:pt x="29290" y="409"/>
                </a:moveTo>
                <a:lnTo>
                  <a:pt x="63284" y="6893"/>
                </a:lnTo>
                <a:lnTo>
                  <a:pt x="34687" y="26316"/>
                </a:lnTo>
                <a:lnTo>
                  <a:pt x="727" y="19825"/>
                </a:lnTo>
                <a:lnTo>
                  <a:pt x="29290" y="409"/>
                </a:lnTo>
                <a:close/>
                <a:moveTo>
                  <a:pt x="29148" y="1"/>
                </a:moveTo>
                <a:lnTo>
                  <a:pt x="101" y="19725"/>
                </a:lnTo>
                <a:cubicBezTo>
                  <a:pt x="0" y="19825"/>
                  <a:pt x="0" y="19825"/>
                  <a:pt x="0" y="19925"/>
                </a:cubicBezTo>
                <a:cubicBezTo>
                  <a:pt x="0" y="20051"/>
                  <a:pt x="101" y="20151"/>
                  <a:pt x="226" y="20151"/>
                </a:cubicBezTo>
                <a:lnTo>
                  <a:pt x="34687" y="26717"/>
                </a:lnTo>
                <a:cubicBezTo>
                  <a:pt x="34787" y="26717"/>
                  <a:pt x="34787" y="26717"/>
                  <a:pt x="34888" y="26617"/>
                </a:cubicBezTo>
                <a:lnTo>
                  <a:pt x="63910" y="6893"/>
                </a:lnTo>
                <a:cubicBezTo>
                  <a:pt x="64011" y="6893"/>
                  <a:pt x="64011" y="6767"/>
                  <a:pt x="64011" y="6667"/>
                </a:cubicBezTo>
                <a:lnTo>
                  <a:pt x="63910" y="6567"/>
                </a:lnTo>
                <a:lnTo>
                  <a:pt x="29349"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3"/>
          <p:cNvSpPr/>
          <p:nvPr/>
        </p:nvSpPr>
        <p:spPr>
          <a:xfrm>
            <a:off x="1201741" y="2638018"/>
            <a:ext cx="1266808" cy="414480"/>
          </a:xfrm>
          <a:custGeom>
            <a:rect b="b" l="l" r="r" t="t"/>
            <a:pathLst>
              <a:path extrusionOk="0" h="20878" w="63811">
                <a:moveTo>
                  <a:pt x="29048" y="0"/>
                </a:moveTo>
                <a:lnTo>
                  <a:pt x="0" y="19750"/>
                </a:lnTo>
                <a:lnTo>
                  <a:pt x="226" y="20877"/>
                </a:lnTo>
                <a:lnTo>
                  <a:pt x="29349" y="1153"/>
                </a:lnTo>
                <a:lnTo>
                  <a:pt x="63810" y="7719"/>
                </a:lnTo>
                <a:lnTo>
                  <a:pt x="63610" y="6592"/>
                </a:lnTo>
                <a:lnTo>
                  <a:pt x="290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3"/>
          <p:cNvSpPr/>
          <p:nvPr/>
        </p:nvSpPr>
        <p:spPr>
          <a:xfrm>
            <a:off x="1197750" y="2634028"/>
            <a:ext cx="1274769" cy="422938"/>
          </a:xfrm>
          <a:custGeom>
            <a:rect b="b" l="l" r="r" t="t"/>
            <a:pathLst>
              <a:path extrusionOk="0" h="21304" w="64212">
                <a:moveTo>
                  <a:pt x="29349" y="402"/>
                </a:moveTo>
                <a:lnTo>
                  <a:pt x="63585" y="6993"/>
                </a:lnTo>
                <a:lnTo>
                  <a:pt x="63811" y="7620"/>
                </a:lnTo>
                <a:lnTo>
                  <a:pt x="29550" y="1154"/>
                </a:lnTo>
                <a:lnTo>
                  <a:pt x="29349" y="1154"/>
                </a:lnTo>
                <a:lnTo>
                  <a:pt x="527" y="20677"/>
                </a:lnTo>
                <a:lnTo>
                  <a:pt x="441" y="20056"/>
                </a:lnTo>
                <a:lnTo>
                  <a:pt x="29349" y="402"/>
                </a:lnTo>
                <a:close/>
                <a:moveTo>
                  <a:pt x="29124" y="1"/>
                </a:moveTo>
                <a:lnTo>
                  <a:pt x="101" y="19825"/>
                </a:lnTo>
                <a:cubicBezTo>
                  <a:pt x="1" y="19825"/>
                  <a:pt x="1" y="19951"/>
                  <a:pt x="1" y="20051"/>
                </a:cubicBezTo>
                <a:lnTo>
                  <a:pt x="201" y="21078"/>
                </a:lnTo>
                <a:cubicBezTo>
                  <a:pt x="201" y="21204"/>
                  <a:pt x="302" y="21204"/>
                  <a:pt x="302" y="21304"/>
                </a:cubicBezTo>
                <a:cubicBezTo>
                  <a:pt x="427" y="21304"/>
                  <a:pt x="527" y="21304"/>
                  <a:pt x="527" y="21204"/>
                </a:cubicBezTo>
                <a:lnTo>
                  <a:pt x="29550" y="1555"/>
                </a:lnTo>
                <a:lnTo>
                  <a:pt x="64011" y="8146"/>
                </a:lnTo>
                <a:cubicBezTo>
                  <a:pt x="64011" y="8146"/>
                  <a:pt x="64111" y="8146"/>
                  <a:pt x="64212" y="8046"/>
                </a:cubicBezTo>
                <a:lnTo>
                  <a:pt x="64212" y="7820"/>
                </a:lnTo>
                <a:lnTo>
                  <a:pt x="64011" y="6793"/>
                </a:lnTo>
                <a:cubicBezTo>
                  <a:pt x="64011" y="6667"/>
                  <a:pt x="63911" y="6667"/>
                  <a:pt x="63811" y="6567"/>
                </a:cubicBezTo>
                <a:lnTo>
                  <a:pt x="29349"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3"/>
          <p:cNvSpPr/>
          <p:nvPr/>
        </p:nvSpPr>
        <p:spPr>
          <a:xfrm>
            <a:off x="1554500" y="3113684"/>
            <a:ext cx="679690" cy="157907"/>
          </a:xfrm>
          <a:custGeom>
            <a:rect b="b" l="l" r="r" t="t"/>
            <a:pathLst>
              <a:path extrusionOk="0" h="7954" w="34237">
                <a:moveTo>
                  <a:pt x="31893" y="0"/>
                </a:moveTo>
                <a:cubicBezTo>
                  <a:pt x="28930" y="0"/>
                  <a:pt x="23209" y="783"/>
                  <a:pt x="16693" y="2156"/>
                </a:cubicBezTo>
                <a:cubicBezTo>
                  <a:pt x="7294" y="4035"/>
                  <a:pt x="1" y="6542"/>
                  <a:pt x="201" y="7469"/>
                </a:cubicBezTo>
                <a:cubicBezTo>
                  <a:pt x="264" y="7798"/>
                  <a:pt x="1066" y="7954"/>
                  <a:pt x="2423" y="7954"/>
                </a:cubicBezTo>
                <a:cubicBezTo>
                  <a:pt x="5400" y="7954"/>
                  <a:pt x="11049" y="7206"/>
                  <a:pt x="17419" y="5915"/>
                </a:cubicBezTo>
                <a:cubicBezTo>
                  <a:pt x="26818" y="3935"/>
                  <a:pt x="34237" y="1529"/>
                  <a:pt x="34036" y="476"/>
                </a:cubicBezTo>
                <a:cubicBezTo>
                  <a:pt x="33975" y="154"/>
                  <a:pt x="33204" y="0"/>
                  <a:pt x="318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3"/>
          <p:cNvSpPr/>
          <p:nvPr/>
        </p:nvSpPr>
        <p:spPr>
          <a:xfrm>
            <a:off x="1554500" y="3110686"/>
            <a:ext cx="679690" cy="165709"/>
          </a:xfrm>
          <a:custGeom>
            <a:rect b="b" l="l" r="r" t="t"/>
            <a:pathLst>
              <a:path extrusionOk="0" h="8347" w="34237">
                <a:moveTo>
                  <a:pt x="31831" y="427"/>
                </a:moveTo>
                <a:cubicBezTo>
                  <a:pt x="32457" y="427"/>
                  <a:pt x="32983" y="427"/>
                  <a:pt x="33309" y="527"/>
                </a:cubicBezTo>
                <a:cubicBezTo>
                  <a:pt x="33510" y="527"/>
                  <a:pt x="33610" y="627"/>
                  <a:pt x="33710" y="627"/>
                </a:cubicBezTo>
                <a:lnTo>
                  <a:pt x="33836" y="728"/>
                </a:lnTo>
                <a:lnTo>
                  <a:pt x="33710" y="828"/>
                </a:lnTo>
                <a:cubicBezTo>
                  <a:pt x="33710" y="953"/>
                  <a:pt x="33510" y="1053"/>
                  <a:pt x="33209" y="1254"/>
                </a:cubicBezTo>
                <a:cubicBezTo>
                  <a:pt x="32257" y="1780"/>
                  <a:pt x="30176" y="2607"/>
                  <a:pt x="27445" y="3459"/>
                </a:cubicBezTo>
                <a:cubicBezTo>
                  <a:pt x="24638" y="4186"/>
                  <a:pt x="21179" y="5114"/>
                  <a:pt x="17419" y="5840"/>
                </a:cubicBezTo>
                <a:cubicBezTo>
                  <a:pt x="10953" y="7219"/>
                  <a:pt x="5314" y="7946"/>
                  <a:pt x="2382" y="7946"/>
                </a:cubicBezTo>
                <a:cubicBezTo>
                  <a:pt x="1655" y="7946"/>
                  <a:pt x="1129" y="7946"/>
                  <a:pt x="828" y="7845"/>
                </a:cubicBezTo>
                <a:cubicBezTo>
                  <a:pt x="627" y="7845"/>
                  <a:pt x="502" y="7720"/>
                  <a:pt x="402" y="7720"/>
                </a:cubicBezTo>
                <a:lnTo>
                  <a:pt x="402" y="7620"/>
                </a:lnTo>
                <a:lnTo>
                  <a:pt x="402" y="7520"/>
                </a:lnTo>
                <a:cubicBezTo>
                  <a:pt x="502" y="7419"/>
                  <a:pt x="627" y="7319"/>
                  <a:pt x="928" y="7094"/>
                </a:cubicBezTo>
                <a:cubicBezTo>
                  <a:pt x="1881" y="6592"/>
                  <a:pt x="3961" y="5740"/>
                  <a:pt x="6768" y="4913"/>
                </a:cubicBezTo>
                <a:cubicBezTo>
                  <a:pt x="9500" y="4186"/>
                  <a:pt x="12933" y="3234"/>
                  <a:pt x="16693" y="2507"/>
                </a:cubicBezTo>
                <a:cubicBezTo>
                  <a:pt x="23184" y="1154"/>
                  <a:pt x="28923" y="427"/>
                  <a:pt x="31831" y="427"/>
                </a:cubicBezTo>
                <a:close/>
                <a:moveTo>
                  <a:pt x="31831" y="1"/>
                </a:moveTo>
                <a:cubicBezTo>
                  <a:pt x="28823" y="1"/>
                  <a:pt x="23059" y="728"/>
                  <a:pt x="16693" y="2081"/>
                </a:cubicBezTo>
                <a:cubicBezTo>
                  <a:pt x="12006" y="3033"/>
                  <a:pt x="7921" y="4086"/>
                  <a:pt x="4888" y="5114"/>
                </a:cubicBezTo>
                <a:cubicBezTo>
                  <a:pt x="3434" y="5540"/>
                  <a:pt x="2181" y="6066"/>
                  <a:pt x="1354" y="6467"/>
                </a:cubicBezTo>
                <a:cubicBezTo>
                  <a:pt x="928" y="6592"/>
                  <a:pt x="627" y="6793"/>
                  <a:pt x="402" y="6993"/>
                </a:cubicBezTo>
                <a:cubicBezTo>
                  <a:pt x="201" y="7094"/>
                  <a:pt x="101" y="7219"/>
                  <a:pt x="101" y="7319"/>
                </a:cubicBezTo>
                <a:cubicBezTo>
                  <a:pt x="1" y="7419"/>
                  <a:pt x="1" y="7520"/>
                  <a:pt x="1" y="7620"/>
                </a:cubicBezTo>
                <a:lnTo>
                  <a:pt x="1" y="7720"/>
                </a:lnTo>
                <a:cubicBezTo>
                  <a:pt x="1" y="7845"/>
                  <a:pt x="101" y="8046"/>
                  <a:pt x="201" y="8046"/>
                </a:cubicBezTo>
                <a:cubicBezTo>
                  <a:pt x="402" y="8146"/>
                  <a:pt x="728" y="8246"/>
                  <a:pt x="1028" y="8246"/>
                </a:cubicBezTo>
                <a:cubicBezTo>
                  <a:pt x="1454" y="8347"/>
                  <a:pt x="1881" y="8347"/>
                  <a:pt x="2382" y="8347"/>
                </a:cubicBezTo>
                <a:cubicBezTo>
                  <a:pt x="5314" y="8347"/>
                  <a:pt x="11054" y="7620"/>
                  <a:pt x="17545" y="6266"/>
                </a:cubicBezTo>
                <a:cubicBezTo>
                  <a:pt x="22131" y="5339"/>
                  <a:pt x="26317" y="4287"/>
                  <a:pt x="29224" y="3234"/>
                </a:cubicBezTo>
                <a:cubicBezTo>
                  <a:pt x="30803" y="2833"/>
                  <a:pt x="31956" y="2307"/>
                  <a:pt x="32783" y="1880"/>
                </a:cubicBezTo>
                <a:cubicBezTo>
                  <a:pt x="33209" y="1680"/>
                  <a:pt x="33610" y="1580"/>
                  <a:pt x="33836" y="1354"/>
                </a:cubicBezTo>
                <a:cubicBezTo>
                  <a:pt x="33936" y="1254"/>
                  <a:pt x="34036" y="1154"/>
                  <a:pt x="34136" y="1053"/>
                </a:cubicBezTo>
                <a:cubicBezTo>
                  <a:pt x="34136" y="953"/>
                  <a:pt x="34237" y="828"/>
                  <a:pt x="34237" y="728"/>
                </a:cubicBezTo>
                <a:lnTo>
                  <a:pt x="34237" y="627"/>
                </a:lnTo>
                <a:cubicBezTo>
                  <a:pt x="34136" y="427"/>
                  <a:pt x="34036" y="327"/>
                  <a:pt x="33936" y="327"/>
                </a:cubicBezTo>
                <a:cubicBezTo>
                  <a:pt x="33710" y="201"/>
                  <a:pt x="33510" y="101"/>
                  <a:pt x="330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3"/>
          <p:cNvSpPr/>
          <p:nvPr/>
        </p:nvSpPr>
        <p:spPr>
          <a:xfrm>
            <a:off x="1612231" y="3137567"/>
            <a:ext cx="2052451" cy="1291683"/>
          </a:xfrm>
          <a:custGeom>
            <a:rect b="b" l="l" r="r" t="t"/>
            <a:pathLst>
              <a:path extrusionOk="0" h="65064" w="103385">
                <a:moveTo>
                  <a:pt x="4712" y="0"/>
                </a:moveTo>
                <a:cubicBezTo>
                  <a:pt x="2105" y="0"/>
                  <a:pt x="0" y="2206"/>
                  <a:pt x="0" y="4712"/>
                </a:cubicBezTo>
                <a:lnTo>
                  <a:pt x="0" y="65063"/>
                </a:lnTo>
                <a:lnTo>
                  <a:pt x="103384" y="65063"/>
                </a:lnTo>
                <a:lnTo>
                  <a:pt x="103384" y="4712"/>
                </a:lnTo>
                <a:cubicBezTo>
                  <a:pt x="103384" y="2206"/>
                  <a:pt x="101304" y="0"/>
                  <a:pt x="986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3"/>
          <p:cNvSpPr/>
          <p:nvPr/>
        </p:nvSpPr>
        <p:spPr>
          <a:xfrm>
            <a:off x="1610226" y="3135562"/>
            <a:ext cx="2056441" cy="1295673"/>
          </a:xfrm>
          <a:custGeom>
            <a:rect b="b" l="l" r="r" t="t"/>
            <a:pathLst>
              <a:path extrusionOk="0" h="65265" w="103586">
                <a:moveTo>
                  <a:pt x="98798" y="327"/>
                </a:moveTo>
                <a:cubicBezTo>
                  <a:pt x="100052" y="327"/>
                  <a:pt x="101204" y="828"/>
                  <a:pt x="102031" y="1680"/>
                </a:cubicBezTo>
                <a:cubicBezTo>
                  <a:pt x="102758" y="2407"/>
                  <a:pt x="103285" y="3560"/>
                  <a:pt x="103285" y="4813"/>
                </a:cubicBezTo>
                <a:lnTo>
                  <a:pt x="103285" y="64964"/>
                </a:lnTo>
                <a:lnTo>
                  <a:pt x="327" y="64964"/>
                </a:lnTo>
                <a:lnTo>
                  <a:pt x="327" y="4813"/>
                </a:lnTo>
                <a:cubicBezTo>
                  <a:pt x="327" y="3560"/>
                  <a:pt x="828" y="2407"/>
                  <a:pt x="1580" y="1680"/>
                </a:cubicBezTo>
                <a:cubicBezTo>
                  <a:pt x="2407" y="828"/>
                  <a:pt x="3560" y="327"/>
                  <a:pt x="4813" y="327"/>
                </a:cubicBezTo>
                <a:close/>
                <a:moveTo>
                  <a:pt x="4813" y="1"/>
                </a:moveTo>
                <a:cubicBezTo>
                  <a:pt x="2081" y="1"/>
                  <a:pt x="1" y="2206"/>
                  <a:pt x="1" y="4813"/>
                </a:cubicBezTo>
                <a:lnTo>
                  <a:pt x="1" y="65264"/>
                </a:lnTo>
                <a:lnTo>
                  <a:pt x="103585" y="65264"/>
                </a:lnTo>
                <a:lnTo>
                  <a:pt x="103585" y="65164"/>
                </a:lnTo>
                <a:lnTo>
                  <a:pt x="103585" y="4813"/>
                </a:lnTo>
                <a:cubicBezTo>
                  <a:pt x="103585" y="2206"/>
                  <a:pt x="101505" y="1"/>
                  <a:pt x="98798"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3"/>
          <p:cNvSpPr/>
          <p:nvPr/>
        </p:nvSpPr>
        <p:spPr>
          <a:xfrm>
            <a:off x="1682886" y="3247530"/>
            <a:ext cx="1911637" cy="1103104"/>
          </a:xfrm>
          <a:custGeom>
            <a:rect b="b" l="l" r="r" t="t"/>
            <a:pathLst>
              <a:path extrusionOk="0" h="55565" w="96292">
                <a:moveTo>
                  <a:pt x="0" y="0"/>
                </a:moveTo>
                <a:lnTo>
                  <a:pt x="0" y="55564"/>
                </a:lnTo>
                <a:lnTo>
                  <a:pt x="96291" y="55564"/>
                </a:lnTo>
                <a:lnTo>
                  <a:pt x="9629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3"/>
          <p:cNvSpPr/>
          <p:nvPr/>
        </p:nvSpPr>
        <p:spPr>
          <a:xfrm>
            <a:off x="1680881" y="3243539"/>
            <a:ext cx="1915627" cy="1111065"/>
          </a:xfrm>
          <a:custGeom>
            <a:rect b="b" l="l" r="r" t="t"/>
            <a:pathLst>
              <a:path extrusionOk="0" h="55966" w="96493">
                <a:moveTo>
                  <a:pt x="96167" y="301"/>
                </a:moveTo>
                <a:lnTo>
                  <a:pt x="96167" y="55665"/>
                </a:lnTo>
                <a:lnTo>
                  <a:pt x="302" y="55665"/>
                </a:lnTo>
                <a:lnTo>
                  <a:pt x="302" y="301"/>
                </a:lnTo>
                <a:close/>
                <a:moveTo>
                  <a:pt x="1" y="1"/>
                </a:moveTo>
                <a:lnTo>
                  <a:pt x="1" y="55966"/>
                </a:lnTo>
                <a:lnTo>
                  <a:pt x="96493" y="55966"/>
                </a:lnTo>
                <a:lnTo>
                  <a:pt x="96493" y="55765"/>
                </a:lnTo>
                <a:lnTo>
                  <a:pt x="96493"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3"/>
          <p:cNvSpPr/>
          <p:nvPr/>
        </p:nvSpPr>
        <p:spPr>
          <a:xfrm>
            <a:off x="2621770" y="3183327"/>
            <a:ext cx="33352" cy="33372"/>
          </a:xfrm>
          <a:custGeom>
            <a:rect b="b" l="l" r="r" t="t"/>
            <a:pathLst>
              <a:path extrusionOk="0" h="1681" w="1680">
                <a:moveTo>
                  <a:pt x="853" y="1"/>
                </a:moveTo>
                <a:cubicBezTo>
                  <a:pt x="427" y="1"/>
                  <a:pt x="1" y="302"/>
                  <a:pt x="1" y="828"/>
                </a:cubicBezTo>
                <a:cubicBezTo>
                  <a:pt x="1" y="1254"/>
                  <a:pt x="427" y="1680"/>
                  <a:pt x="853" y="1680"/>
                </a:cubicBezTo>
                <a:cubicBezTo>
                  <a:pt x="1254" y="1680"/>
                  <a:pt x="1680" y="1254"/>
                  <a:pt x="1680" y="828"/>
                </a:cubicBezTo>
                <a:cubicBezTo>
                  <a:pt x="1680" y="302"/>
                  <a:pt x="1254" y="1"/>
                  <a:pt x="8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3"/>
          <p:cNvSpPr/>
          <p:nvPr/>
        </p:nvSpPr>
        <p:spPr>
          <a:xfrm>
            <a:off x="1343051" y="4429230"/>
            <a:ext cx="2591307" cy="49770"/>
          </a:xfrm>
          <a:custGeom>
            <a:rect b="b" l="l" r="r" t="t"/>
            <a:pathLst>
              <a:path extrusionOk="0" h="2507" w="130528">
                <a:moveTo>
                  <a:pt x="0" y="0"/>
                </a:moveTo>
                <a:lnTo>
                  <a:pt x="0" y="2506"/>
                </a:lnTo>
                <a:lnTo>
                  <a:pt x="130527" y="2506"/>
                </a:lnTo>
                <a:lnTo>
                  <a:pt x="1305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3"/>
          <p:cNvSpPr/>
          <p:nvPr/>
        </p:nvSpPr>
        <p:spPr>
          <a:xfrm>
            <a:off x="1338564" y="4425239"/>
            <a:ext cx="2599764" cy="57731"/>
          </a:xfrm>
          <a:custGeom>
            <a:rect b="b" l="l" r="r" t="t"/>
            <a:pathLst>
              <a:path extrusionOk="0" h="2908" w="130954">
                <a:moveTo>
                  <a:pt x="130653" y="301"/>
                </a:moveTo>
                <a:lnTo>
                  <a:pt x="130653" y="2607"/>
                </a:lnTo>
                <a:lnTo>
                  <a:pt x="326" y="2607"/>
                </a:lnTo>
                <a:lnTo>
                  <a:pt x="326" y="301"/>
                </a:lnTo>
                <a:close/>
                <a:moveTo>
                  <a:pt x="1" y="1"/>
                </a:moveTo>
                <a:lnTo>
                  <a:pt x="1" y="2908"/>
                </a:lnTo>
                <a:lnTo>
                  <a:pt x="130954" y="2908"/>
                </a:lnTo>
                <a:lnTo>
                  <a:pt x="130954" y="2707"/>
                </a:lnTo>
                <a:lnTo>
                  <a:pt x="130954" y="1"/>
                </a:ln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3"/>
          <p:cNvSpPr/>
          <p:nvPr/>
        </p:nvSpPr>
        <p:spPr>
          <a:xfrm>
            <a:off x="1338564" y="4478980"/>
            <a:ext cx="2599764" cy="43795"/>
          </a:xfrm>
          <a:custGeom>
            <a:rect b="b" l="l" r="r" t="t"/>
            <a:pathLst>
              <a:path extrusionOk="0" h="2206" w="130954">
                <a:moveTo>
                  <a:pt x="226" y="0"/>
                </a:moveTo>
                <a:cubicBezTo>
                  <a:pt x="226" y="0"/>
                  <a:pt x="1" y="2206"/>
                  <a:pt x="4813" y="2206"/>
                </a:cubicBezTo>
                <a:lnTo>
                  <a:pt x="126167" y="2206"/>
                </a:lnTo>
                <a:cubicBezTo>
                  <a:pt x="130954" y="2206"/>
                  <a:pt x="130753" y="0"/>
                  <a:pt x="1307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3"/>
          <p:cNvSpPr/>
          <p:nvPr/>
        </p:nvSpPr>
        <p:spPr>
          <a:xfrm>
            <a:off x="1338564" y="4476995"/>
            <a:ext cx="2599764" cy="49770"/>
          </a:xfrm>
          <a:custGeom>
            <a:rect b="b" l="l" r="r" t="t"/>
            <a:pathLst>
              <a:path extrusionOk="0" h="2507" w="130954">
                <a:moveTo>
                  <a:pt x="130635" y="301"/>
                </a:moveTo>
                <a:lnTo>
                  <a:pt x="130635" y="301"/>
                </a:lnTo>
                <a:cubicBezTo>
                  <a:pt x="130594" y="524"/>
                  <a:pt x="130461" y="889"/>
                  <a:pt x="130026" y="1253"/>
                </a:cubicBezTo>
                <a:cubicBezTo>
                  <a:pt x="129500" y="1679"/>
                  <a:pt x="128347" y="2181"/>
                  <a:pt x="126167" y="2181"/>
                </a:cubicBezTo>
                <a:lnTo>
                  <a:pt x="4813" y="2181"/>
                </a:lnTo>
                <a:cubicBezTo>
                  <a:pt x="2607" y="2181"/>
                  <a:pt x="1479" y="1679"/>
                  <a:pt x="953" y="1253"/>
                </a:cubicBezTo>
                <a:cubicBezTo>
                  <a:pt x="519" y="889"/>
                  <a:pt x="385" y="524"/>
                  <a:pt x="345" y="301"/>
                </a:cubicBezTo>
                <a:close/>
                <a:moveTo>
                  <a:pt x="1" y="0"/>
                </a:moveTo>
                <a:lnTo>
                  <a:pt x="1" y="100"/>
                </a:lnTo>
                <a:cubicBezTo>
                  <a:pt x="1" y="301"/>
                  <a:pt x="1" y="827"/>
                  <a:pt x="727" y="1454"/>
                </a:cubicBezTo>
                <a:cubicBezTo>
                  <a:pt x="1354" y="1980"/>
                  <a:pt x="2507" y="2506"/>
                  <a:pt x="4813" y="2506"/>
                </a:cubicBezTo>
                <a:lnTo>
                  <a:pt x="126167" y="2506"/>
                </a:lnTo>
                <a:cubicBezTo>
                  <a:pt x="128447" y="2506"/>
                  <a:pt x="129600" y="1980"/>
                  <a:pt x="130227" y="1454"/>
                </a:cubicBezTo>
                <a:cubicBezTo>
                  <a:pt x="130954" y="827"/>
                  <a:pt x="130954" y="301"/>
                  <a:pt x="130954" y="100"/>
                </a:cubicBezTo>
                <a:lnTo>
                  <a:pt x="130954" y="0"/>
                </a:ln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3"/>
          <p:cNvSpPr/>
          <p:nvPr/>
        </p:nvSpPr>
        <p:spPr>
          <a:xfrm>
            <a:off x="2350605" y="4429230"/>
            <a:ext cx="576199" cy="33352"/>
          </a:xfrm>
          <a:custGeom>
            <a:rect b="b" l="l" r="r" t="t"/>
            <a:pathLst>
              <a:path extrusionOk="0" h="1680" w="29024">
                <a:moveTo>
                  <a:pt x="0" y="0"/>
                </a:moveTo>
                <a:lnTo>
                  <a:pt x="0" y="527"/>
                </a:lnTo>
                <a:cubicBezTo>
                  <a:pt x="0" y="1153"/>
                  <a:pt x="502" y="1679"/>
                  <a:pt x="1128" y="1679"/>
                </a:cubicBezTo>
                <a:lnTo>
                  <a:pt x="27870" y="1679"/>
                </a:lnTo>
                <a:cubicBezTo>
                  <a:pt x="28497" y="1679"/>
                  <a:pt x="29023" y="1153"/>
                  <a:pt x="29023" y="527"/>
                </a:cubicBezTo>
                <a:lnTo>
                  <a:pt x="290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3"/>
          <p:cNvSpPr/>
          <p:nvPr/>
        </p:nvSpPr>
        <p:spPr>
          <a:xfrm>
            <a:off x="2346118" y="4425239"/>
            <a:ext cx="584656" cy="41313"/>
          </a:xfrm>
          <a:custGeom>
            <a:rect b="b" l="l" r="r" t="t"/>
            <a:pathLst>
              <a:path extrusionOk="0" h="2081" w="29450">
                <a:moveTo>
                  <a:pt x="29149" y="301"/>
                </a:moveTo>
                <a:lnTo>
                  <a:pt x="29149" y="728"/>
                </a:lnTo>
                <a:cubicBezTo>
                  <a:pt x="29149" y="1028"/>
                  <a:pt x="29049" y="1254"/>
                  <a:pt x="28823" y="1454"/>
                </a:cubicBezTo>
                <a:cubicBezTo>
                  <a:pt x="28622" y="1655"/>
                  <a:pt x="28422" y="1780"/>
                  <a:pt x="28096" y="1780"/>
                </a:cubicBezTo>
                <a:lnTo>
                  <a:pt x="1354" y="1780"/>
                </a:lnTo>
                <a:cubicBezTo>
                  <a:pt x="1053" y="1780"/>
                  <a:pt x="853" y="1655"/>
                  <a:pt x="627" y="1454"/>
                </a:cubicBezTo>
                <a:cubicBezTo>
                  <a:pt x="427" y="1254"/>
                  <a:pt x="327" y="1028"/>
                  <a:pt x="327" y="728"/>
                </a:cubicBezTo>
                <a:lnTo>
                  <a:pt x="327" y="301"/>
                </a:lnTo>
                <a:close/>
                <a:moveTo>
                  <a:pt x="1" y="1"/>
                </a:moveTo>
                <a:lnTo>
                  <a:pt x="1" y="201"/>
                </a:lnTo>
                <a:lnTo>
                  <a:pt x="1" y="728"/>
                </a:lnTo>
                <a:cubicBezTo>
                  <a:pt x="1" y="1454"/>
                  <a:pt x="627" y="2081"/>
                  <a:pt x="1354" y="2081"/>
                </a:cubicBezTo>
                <a:lnTo>
                  <a:pt x="28096" y="2081"/>
                </a:lnTo>
                <a:cubicBezTo>
                  <a:pt x="28823" y="2081"/>
                  <a:pt x="29450" y="1454"/>
                  <a:pt x="29450" y="728"/>
                </a:cubicBezTo>
                <a:lnTo>
                  <a:pt x="29450" y="1"/>
                </a:ln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3"/>
          <p:cNvSpPr/>
          <p:nvPr/>
        </p:nvSpPr>
        <p:spPr>
          <a:xfrm>
            <a:off x="2412803" y="3641582"/>
            <a:ext cx="451803" cy="314980"/>
          </a:xfrm>
          <a:custGeom>
            <a:rect b="b" l="l" r="r" t="t"/>
            <a:pathLst>
              <a:path extrusionOk="0" h="15866" w="22758">
                <a:moveTo>
                  <a:pt x="1554" y="1"/>
                </a:moveTo>
                <a:cubicBezTo>
                  <a:pt x="727" y="1"/>
                  <a:pt x="0" y="728"/>
                  <a:pt x="0" y="1655"/>
                </a:cubicBezTo>
                <a:lnTo>
                  <a:pt x="0" y="14186"/>
                </a:lnTo>
                <a:cubicBezTo>
                  <a:pt x="0" y="15139"/>
                  <a:pt x="727" y="15866"/>
                  <a:pt x="1554" y="15866"/>
                </a:cubicBezTo>
                <a:lnTo>
                  <a:pt x="21178" y="15866"/>
                </a:lnTo>
                <a:cubicBezTo>
                  <a:pt x="22030" y="15866"/>
                  <a:pt x="22757" y="15139"/>
                  <a:pt x="22757" y="14186"/>
                </a:cubicBezTo>
                <a:lnTo>
                  <a:pt x="22757" y="1655"/>
                </a:lnTo>
                <a:cubicBezTo>
                  <a:pt x="22757" y="728"/>
                  <a:pt x="22030" y="1"/>
                  <a:pt x="211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3"/>
          <p:cNvSpPr/>
          <p:nvPr/>
        </p:nvSpPr>
        <p:spPr>
          <a:xfrm>
            <a:off x="2408316" y="3639597"/>
            <a:ext cx="460260" cy="318950"/>
          </a:xfrm>
          <a:custGeom>
            <a:rect b="b" l="l" r="r" t="t"/>
            <a:pathLst>
              <a:path extrusionOk="0" h="16066" w="23184">
                <a:moveTo>
                  <a:pt x="21404" y="301"/>
                </a:moveTo>
                <a:cubicBezTo>
                  <a:pt x="22156" y="301"/>
                  <a:pt x="22883" y="928"/>
                  <a:pt x="22883" y="1755"/>
                </a:cubicBezTo>
                <a:lnTo>
                  <a:pt x="22883" y="14286"/>
                </a:lnTo>
                <a:cubicBezTo>
                  <a:pt x="22883" y="15138"/>
                  <a:pt x="22156" y="15765"/>
                  <a:pt x="21404" y="15765"/>
                </a:cubicBezTo>
                <a:lnTo>
                  <a:pt x="1780" y="15765"/>
                </a:lnTo>
                <a:cubicBezTo>
                  <a:pt x="1053" y="15765"/>
                  <a:pt x="326" y="15138"/>
                  <a:pt x="326" y="14286"/>
                </a:cubicBezTo>
                <a:lnTo>
                  <a:pt x="326" y="1755"/>
                </a:lnTo>
                <a:cubicBezTo>
                  <a:pt x="326" y="928"/>
                  <a:pt x="1053" y="301"/>
                  <a:pt x="1780" y="301"/>
                </a:cubicBezTo>
                <a:close/>
                <a:moveTo>
                  <a:pt x="1780" y="1"/>
                </a:moveTo>
                <a:cubicBezTo>
                  <a:pt x="853" y="1"/>
                  <a:pt x="1" y="727"/>
                  <a:pt x="1" y="1755"/>
                </a:cubicBezTo>
                <a:lnTo>
                  <a:pt x="1" y="14286"/>
                </a:lnTo>
                <a:cubicBezTo>
                  <a:pt x="1" y="15339"/>
                  <a:pt x="853" y="16066"/>
                  <a:pt x="1780" y="16066"/>
                </a:cubicBezTo>
                <a:lnTo>
                  <a:pt x="21404" y="16066"/>
                </a:lnTo>
                <a:cubicBezTo>
                  <a:pt x="22357" y="16066"/>
                  <a:pt x="23184" y="15339"/>
                  <a:pt x="23184" y="14286"/>
                </a:cubicBezTo>
                <a:lnTo>
                  <a:pt x="23184" y="1755"/>
                </a:lnTo>
                <a:cubicBezTo>
                  <a:pt x="23184" y="727"/>
                  <a:pt x="22357" y="1"/>
                  <a:pt x="21404" y="1"/>
                </a:cubicBez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3"/>
          <p:cNvSpPr/>
          <p:nvPr/>
        </p:nvSpPr>
        <p:spPr>
          <a:xfrm>
            <a:off x="2586949" y="3724903"/>
            <a:ext cx="132357" cy="148060"/>
          </a:xfrm>
          <a:custGeom>
            <a:rect b="b" l="l" r="r" t="t"/>
            <a:pathLst>
              <a:path extrusionOk="0" h="7458" w="6667">
                <a:moveTo>
                  <a:pt x="492" y="0"/>
                </a:moveTo>
                <a:cubicBezTo>
                  <a:pt x="212" y="0"/>
                  <a:pt x="0" y="199"/>
                  <a:pt x="0" y="491"/>
                </a:cubicBezTo>
                <a:lnTo>
                  <a:pt x="0" y="6982"/>
                </a:lnTo>
                <a:cubicBezTo>
                  <a:pt x="0" y="7212"/>
                  <a:pt x="236" y="7458"/>
                  <a:pt x="538" y="7458"/>
                </a:cubicBezTo>
                <a:cubicBezTo>
                  <a:pt x="630" y="7458"/>
                  <a:pt x="728" y="7435"/>
                  <a:pt x="827" y="7383"/>
                </a:cubicBezTo>
                <a:lnTo>
                  <a:pt x="6366" y="4150"/>
                </a:lnTo>
                <a:cubicBezTo>
                  <a:pt x="6667" y="3949"/>
                  <a:pt x="6667" y="3523"/>
                  <a:pt x="6366" y="3323"/>
                </a:cubicBezTo>
                <a:lnTo>
                  <a:pt x="827" y="90"/>
                </a:lnTo>
                <a:cubicBezTo>
                  <a:pt x="711" y="28"/>
                  <a:pt x="597" y="0"/>
                  <a:pt x="4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3"/>
          <p:cNvSpPr/>
          <p:nvPr/>
        </p:nvSpPr>
        <p:spPr>
          <a:xfrm>
            <a:off x="2584448" y="3722183"/>
            <a:ext cx="136863" cy="153777"/>
          </a:xfrm>
          <a:custGeom>
            <a:rect b="b" l="l" r="r" t="t"/>
            <a:pathLst>
              <a:path extrusionOk="0" h="7746" w="6894">
                <a:moveTo>
                  <a:pt x="853" y="327"/>
                </a:moveTo>
                <a:lnTo>
                  <a:pt x="6392" y="3560"/>
                </a:lnTo>
                <a:cubicBezTo>
                  <a:pt x="6492" y="3660"/>
                  <a:pt x="6592" y="3760"/>
                  <a:pt x="6592" y="3861"/>
                </a:cubicBezTo>
                <a:cubicBezTo>
                  <a:pt x="6592" y="3986"/>
                  <a:pt x="6492" y="4086"/>
                  <a:pt x="6392" y="4186"/>
                </a:cubicBezTo>
                <a:lnTo>
                  <a:pt x="853" y="7420"/>
                </a:lnTo>
                <a:lnTo>
                  <a:pt x="627" y="7420"/>
                </a:lnTo>
                <a:cubicBezTo>
                  <a:pt x="527" y="7420"/>
                  <a:pt x="427" y="7420"/>
                  <a:pt x="427" y="7319"/>
                </a:cubicBezTo>
                <a:cubicBezTo>
                  <a:pt x="327" y="7319"/>
                  <a:pt x="327" y="7219"/>
                  <a:pt x="327" y="7119"/>
                </a:cubicBezTo>
                <a:lnTo>
                  <a:pt x="327" y="628"/>
                </a:lnTo>
                <a:cubicBezTo>
                  <a:pt x="327" y="527"/>
                  <a:pt x="327" y="427"/>
                  <a:pt x="427" y="427"/>
                </a:cubicBezTo>
                <a:cubicBezTo>
                  <a:pt x="427" y="327"/>
                  <a:pt x="527" y="327"/>
                  <a:pt x="627" y="327"/>
                </a:cubicBezTo>
                <a:close/>
                <a:moveTo>
                  <a:pt x="627" y="1"/>
                </a:moveTo>
                <a:cubicBezTo>
                  <a:pt x="327" y="1"/>
                  <a:pt x="1" y="327"/>
                  <a:pt x="1" y="628"/>
                </a:cubicBezTo>
                <a:lnTo>
                  <a:pt x="1" y="7119"/>
                </a:lnTo>
                <a:cubicBezTo>
                  <a:pt x="1" y="7420"/>
                  <a:pt x="327" y="7745"/>
                  <a:pt x="627" y="7745"/>
                </a:cubicBezTo>
                <a:cubicBezTo>
                  <a:pt x="753" y="7745"/>
                  <a:pt x="853" y="7745"/>
                  <a:pt x="953" y="7620"/>
                </a:cubicBezTo>
                <a:lnTo>
                  <a:pt x="6592" y="4387"/>
                </a:lnTo>
                <a:cubicBezTo>
                  <a:pt x="6793" y="4287"/>
                  <a:pt x="6893" y="4086"/>
                  <a:pt x="6893" y="3861"/>
                </a:cubicBezTo>
                <a:cubicBezTo>
                  <a:pt x="6893" y="3660"/>
                  <a:pt x="6793" y="3460"/>
                  <a:pt x="6592" y="3359"/>
                </a:cubicBezTo>
                <a:lnTo>
                  <a:pt x="953" y="101"/>
                </a:lnTo>
                <a:cubicBezTo>
                  <a:pt x="853" y="1"/>
                  <a:pt x="753" y="1"/>
                  <a:pt x="627" y="1"/>
                </a:cubicBez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3"/>
          <p:cNvSpPr/>
          <p:nvPr/>
        </p:nvSpPr>
        <p:spPr>
          <a:xfrm>
            <a:off x="1821695" y="3784381"/>
            <a:ext cx="344322" cy="344342"/>
          </a:xfrm>
          <a:custGeom>
            <a:rect b="b" l="l" r="r" t="t"/>
            <a:pathLst>
              <a:path extrusionOk="0" h="17345" w="17344">
                <a:moveTo>
                  <a:pt x="8672" y="6893"/>
                </a:moveTo>
                <a:cubicBezTo>
                  <a:pt x="7720" y="6893"/>
                  <a:pt x="6893" y="7620"/>
                  <a:pt x="6893" y="8673"/>
                </a:cubicBezTo>
                <a:cubicBezTo>
                  <a:pt x="6893" y="9725"/>
                  <a:pt x="7720" y="10452"/>
                  <a:pt x="8672" y="10452"/>
                </a:cubicBezTo>
                <a:cubicBezTo>
                  <a:pt x="9725" y="10452"/>
                  <a:pt x="10552" y="9725"/>
                  <a:pt x="10552" y="8673"/>
                </a:cubicBezTo>
                <a:cubicBezTo>
                  <a:pt x="10552" y="7620"/>
                  <a:pt x="9725" y="6893"/>
                  <a:pt x="8672" y="6893"/>
                </a:cubicBezTo>
                <a:close/>
                <a:moveTo>
                  <a:pt x="8672" y="4387"/>
                </a:moveTo>
                <a:cubicBezTo>
                  <a:pt x="11078" y="4387"/>
                  <a:pt x="13058" y="6267"/>
                  <a:pt x="13058" y="8673"/>
                </a:cubicBezTo>
                <a:cubicBezTo>
                  <a:pt x="13058" y="11079"/>
                  <a:pt x="11078" y="12958"/>
                  <a:pt x="8672" y="12958"/>
                </a:cubicBezTo>
                <a:cubicBezTo>
                  <a:pt x="6367" y="12958"/>
                  <a:pt x="4387" y="11079"/>
                  <a:pt x="4387" y="8673"/>
                </a:cubicBezTo>
                <a:cubicBezTo>
                  <a:pt x="4387" y="6267"/>
                  <a:pt x="6367" y="4387"/>
                  <a:pt x="8672" y="4387"/>
                </a:cubicBezTo>
                <a:close/>
                <a:moveTo>
                  <a:pt x="7620" y="1"/>
                </a:moveTo>
                <a:lnTo>
                  <a:pt x="6266" y="327"/>
                </a:lnTo>
                <a:lnTo>
                  <a:pt x="6066" y="1053"/>
                </a:lnTo>
                <a:cubicBezTo>
                  <a:pt x="5339" y="1254"/>
                  <a:pt x="4712" y="1580"/>
                  <a:pt x="4086" y="1981"/>
                </a:cubicBezTo>
                <a:lnTo>
                  <a:pt x="3459" y="1680"/>
                </a:lnTo>
                <a:lnTo>
                  <a:pt x="2407" y="2607"/>
                </a:lnTo>
                <a:lnTo>
                  <a:pt x="2607" y="3359"/>
                </a:lnTo>
                <a:cubicBezTo>
                  <a:pt x="2081" y="3986"/>
                  <a:pt x="1680" y="4612"/>
                  <a:pt x="1354" y="5239"/>
                </a:cubicBezTo>
                <a:lnTo>
                  <a:pt x="627" y="5339"/>
                </a:lnTo>
                <a:lnTo>
                  <a:pt x="201" y="6592"/>
                </a:lnTo>
                <a:lnTo>
                  <a:pt x="727" y="7219"/>
                </a:lnTo>
                <a:cubicBezTo>
                  <a:pt x="627" y="7845"/>
                  <a:pt x="627" y="8572"/>
                  <a:pt x="627" y="9299"/>
                </a:cubicBezTo>
                <a:lnTo>
                  <a:pt x="1" y="9825"/>
                </a:lnTo>
                <a:lnTo>
                  <a:pt x="326" y="11079"/>
                </a:lnTo>
                <a:lnTo>
                  <a:pt x="1053" y="11279"/>
                </a:lnTo>
                <a:cubicBezTo>
                  <a:pt x="1354" y="12006"/>
                  <a:pt x="1680" y="12632"/>
                  <a:pt x="2081" y="13259"/>
                </a:cubicBezTo>
                <a:lnTo>
                  <a:pt x="1780" y="14011"/>
                </a:lnTo>
                <a:lnTo>
                  <a:pt x="2607" y="14938"/>
                </a:lnTo>
                <a:lnTo>
                  <a:pt x="3459" y="14838"/>
                </a:lnTo>
                <a:cubicBezTo>
                  <a:pt x="3960" y="15264"/>
                  <a:pt x="4587" y="15665"/>
                  <a:pt x="5214" y="15991"/>
                </a:cubicBezTo>
                <a:lnTo>
                  <a:pt x="5339" y="16718"/>
                </a:lnTo>
                <a:lnTo>
                  <a:pt x="6592" y="17144"/>
                </a:lnTo>
                <a:lnTo>
                  <a:pt x="7219" y="16617"/>
                </a:lnTo>
                <a:cubicBezTo>
                  <a:pt x="7733" y="16688"/>
                  <a:pt x="8247" y="16759"/>
                  <a:pt x="8760" y="16759"/>
                </a:cubicBezTo>
                <a:cubicBezTo>
                  <a:pt x="8973" y="16759"/>
                  <a:pt x="9186" y="16747"/>
                  <a:pt x="9399" y="16718"/>
                </a:cubicBezTo>
                <a:lnTo>
                  <a:pt x="9825" y="17344"/>
                </a:lnTo>
                <a:lnTo>
                  <a:pt x="11179" y="17018"/>
                </a:lnTo>
                <a:lnTo>
                  <a:pt x="11379" y="16292"/>
                </a:lnTo>
                <a:cubicBezTo>
                  <a:pt x="12106" y="16091"/>
                  <a:pt x="12732" y="15765"/>
                  <a:pt x="13259" y="15364"/>
                </a:cubicBezTo>
                <a:lnTo>
                  <a:pt x="13986" y="15565"/>
                </a:lnTo>
                <a:lnTo>
                  <a:pt x="15038" y="14738"/>
                </a:lnTo>
                <a:lnTo>
                  <a:pt x="14838" y="13886"/>
                </a:lnTo>
                <a:cubicBezTo>
                  <a:pt x="15364" y="13384"/>
                  <a:pt x="15665" y="12758"/>
                  <a:pt x="15991" y="12131"/>
                </a:cubicBezTo>
                <a:lnTo>
                  <a:pt x="16818" y="12006"/>
                </a:lnTo>
                <a:lnTo>
                  <a:pt x="17244" y="10753"/>
                </a:lnTo>
                <a:lnTo>
                  <a:pt x="16617" y="10126"/>
                </a:lnTo>
                <a:cubicBezTo>
                  <a:pt x="16818" y="9500"/>
                  <a:pt x="16818" y="8773"/>
                  <a:pt x="16818" y="8046"/>
                </a:cubicBezTo>
                <a:lnTo>
                  <a:pt x="17344" y="7520"/>
                </a:lnTo>
                <a:lnTo>
                  <a:pt x="17118" y="6267"/>
                </a:lnTo>
                <a:lnTo>
                  <a:pt x="16291" y="5966"/>
                </a:lnTo>
                <a:cubicBezTo>
                  <a:pt x="16091" y="5339"/>
                  <a:pt x="15765" y="4713"/>
                  <a:pt x="15364" y="4086"/>
                </a:cubicBezTo>
                <a:lnTo>
                  <a:pt x="15665" y="3359"/>
                </a:lnTo>
                <a:lnTo>
                  <a:pt x="14737" y="2407"/>
                </a:lnTo>
                <a:lnTo>
                  <a:pt x="13986" y="2507"/>
                </a:lnTo>
                <a:cubicBezTo>
                  <a:pt x="13484" y="2106"/>
                  <a:pt x="12858" y="1680"/>
                  <a:pt x="12231" y="1354"/>
                </a:cubicBezTo>
                <a:lnTo>
                  <a:pt x="12106" y="627"/>
                </a:lnTo>
                <a:lnTo>
                  <a:pt x="10752" y="226"/>
                </a:lnTo>
                <a:lnTo>
                  <a:pt x="10226" y="728"/>
                </a:lnTo>
                <a:cubicBezTo>
                  <a:pt x="9712" y="657"/>
                  <a:pt x="9198" y="586"/>
                  <a:pt x="8684" y="586"/>
                </a:cubicBezTo>
                <a:cubicBezTo>
                  <a:pt x="8471" y="586"/>
                  <a:pt x="8259" y="598"/>
                  <a:pt x="8046" y="627"/>
                </a:cubicBezTo>
                <a:lnTo>
                  <a:pt x="76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3"/>
          <p:cNvSpPr/>
          <p:nvPr/>
        </p:nvSpPr>
        <p:spPr>
          <a:xfrm>
            <a:off x="1819709" y="3780410"/>
            <a:ext cx="350297" cy="352283"/>
          </a:xfrm>
          <a:custGeom>
            <a:rect b="b" l="l" r="r" t="t"/>
            <a:pathLst>
              <a:path extrusionOk="0" h="17745" w="17645">
                <a:moveTo>
                  <a:pt x="8772" y="7193"/>
                </a:moveTo>
                <a:cubicBezTo>
                  <a:pt x="9299" y="7193"/>
                  <a:pt x="9700" y="7419"/>
                  <a:pt x="10025" y="7720"/>
                </a:cubicBezTo>
                <a:cubicBezTo>
                  <a:pt x="10326" y="8045"/>
                  <a:pt x="10451" y="8446"/>
                  <a:pt x="10451" y="8873"/>
                </a:cubicBezTo>
                <a:cubicBezTo>
                  <a:pt x="10451" y="9299"/>
                  <a:pt x="10326" y="9700"/>
                  <a:pt x="10025" y="10025"/>
                </a:cubicBezTo>
                <a:cubicBezTo>
                  <a:pt x="9700" y="10326"/>
                  <a:pt x="9299" y="10552"/>
                  <a:pt x="8772" y="10552"/>
                </a:cubicBezTo>
                <a:cubicBezTo>
                  <a:pt x="8346" y="10552"/>
                  <a:pt x="7945" y="10326"/>
                  <a:pt x="7619" y="10025"/>
                </a:cubicBezTo>
                <a:cubicBezTo>
                  <a:pt x="7319" y="9700"/>
                  <a:pt x="7093" y="9299"/>
                  <a:pt x="7093" y="8873"/>
                </a:cubicBezTo>
                <a:cubicBezTo>
                  <a:pt x="7093" y="8446"/>
                  <a:pt x="7319" y="8045"/>
                  <a:pt x="7619" y="7720"/>
                </a:cubicBezTo>
                <a:cubicBezTo>
                  <a:pt x="7945" y="7419"/>
                  <a:pt x="8346" y="7193"/>
                  <a:pt x="8772" y="7193"/>
                </a:cubicBezTo>
                <a:close/>
                <a:moveTo>
                  <a:pt x="8772" y="6893"/>
                </a:moveTo>
                <a:cubicBezTo>
                  <a:pt x="7720" y="6893"/>
                  <a:pt x="6792" y="7720"/>
                  <a:pt x="6792" y="8873"/>
                </a:cubicBezTo>
                <a:cubicBezTo>
                  <a:pt x="6792" y="9925"/>
                  <a:pt x="7720" y="10852"/>
                  <a:pt x="8772" y="10852"/>
                </a:cubicBezTo>
                <a:cubicBezTo>
                  <a:pt x="9925" y="10852"/>
                  <a:pt x="10752" y="9925"/>
                  <a:pt x="10752" y="8873"/>
                </a:cubicBezTo>
                <a:cubicBezTo>
                  <a:pt x="10752" y="7720"/>
                  <a:pt x="9925" y="6893"/>
                  <a:pt x="8772" y="6893"/>
                </a:cubicBezTo>
                <a:close/>
                <a:moveTo>
                  <a:pt x="8772" y="4687"/>
                </a:moveTo>
                <a:cubicBezTo>
                  <a:pt x="9925" y="4687"/>
                  <a:pt x="10953" y="5213"/>
                  <a:pt x="11705" y="5940"/>
                </a:cubicBezTo>
                <a:cubicBezTo>
                  <a:pt x="12532" y="6692"/>
                  <a:pt x="12958" y="7720"/>
                  <a:pt x="12958" y="8873"/>
                </a:cubicBezTo>
                <a:cubicBezTo>
                  <a:pt x="12958" y="10025"/>
                  <a:pt x="12532" y="11078"/>
                  <a:pt x="11705" y="11805"/>
                </a:cubicBezTo>
                <a:cubicBezTo>
                  <a:pt x="10953" y="12532"/>
                  <a:pt x="9925" y="13058"/>
                  <a:pt x="8772" y="13058"/>
                </a:cubicBezTo>
                <a:cubicBezTo>
                  <a:pt x="7619" y="13058"/>
                  <a:pt x="6692" y="12532"/>
                  <a:pt x="5840" y="11805"/>
                </a:cubicBezTo>
                <a:cubicBezTo>
                  <a:pt x="5113" y="11078"/>
                  <a:pt x="4687" y="10025"/>
                  <a:pt x="4687" y="8873"/>
                </a:cubicBezTo>
                <a:cubicBezTo>
                  <a:pt x="4687" y="7720"/>
                  <a:pt x="5113" y="6692"/>
                  <a:pt x="5840" y="5940"/>
                </a:cubicBezTo>
                <a:cubicBezTo>
                  <a:pt x="6692" y="5213"/>
                  <a:pt x="7619" y="4687"/>
                  <a:pt x="8772" y="4687"/>
                </a:cubicBezTo>
                <a:close/>
                <a:moveTo>
                  <a:pt x="8772" y="4386"/>
                </a:moveTo>
                <a:cubicBezTo>
                  <a:pt x="6366" y="4386"/>
                  <a:pt x="4386" y="6366"/>
                  <a:pt x="4386" y="8873"/>
                </a:cubicBezTo>
                <a:cubicBezTo>
                  <a:pt x="4386" y="11379"/>
                  <a:pt x="6366" y="13359"/>
                  <a:pt x="8772" y="13359"/>
                </a:cubicBezTo>
                <a:cubicBezTo>
                  <a:pt x="11279" y="13359"/>
                  <a:pt x="13259" y="11379"/>
                  <a:pt x="13259" y="8873"/>
                </a:cubicBezTo>
                <a:cubicBezTo>
                  <a:pt x="13259" y="6366"/>
                  <a:pt x="11279" y="4386"/>
                  <a:pt x="8772" y="4386"/>
                </a:cubicBezTo>
                <a:close/>
                <a:moveTo>
                  <a:pt x="7619" y="426"/>
                </a:moveTo>
                <a:lnTo>
                  <a:pt x="8045" y="928"/>
                </a:lnTo>
                <a:lnTo>
                  <a:pt x="8873" y="928"/>
                </a:lnTo>
                <a:cubicBezTo>
                  <a:pt x="9299" y="928"/>
                  <a:pt x="9825" y="928"/>
                  <a:pt x="10326" y="1053"/>
                </a:cubicBezTo>
                <a:lnTo>
                  <a:pt x="10953" y="527"/>
                </a:lnTo>
                <a:lnTo>
                  <a:pt x="12005" y="928"/>
                </a:lnTo>
                <a:lnTo>
                  <a:pt x="12106" y="1680"/>
                </a:lnTo>
                <a:lnTo>
                  <a:pt x="12206" y="1680"/>
                </a:lnTo>
                <a:cubicBezTo>
                  <a:pt x="12832" y="1980"/>
                  <a:pt x="13459" y="2406"/>
                  <a:pt x="13985" y="2807"/>
                </a:cubicBezTo>
                <a:lnTo>
                  <a:pt x="13985" y="2933"/>
                </a:lnTo>
                <a:lnTo>
                  <a:pt x="14837" y="2707"/>
                </a:lnTo>
                <a:lnTo>
                  <a:pt x="15564" y="3559"/>
                </a:lnTo>
                <a:lnTo>
                  <a:pt x="15238" y="4286"/>
                </a:lnTo>
                <a:lnTo>
                  <a:pt x="15339" y="4386"/>
                </a:lnTo>
                <a:cubicBezTo>
                  <a:pt x="15765" y="4913"/>
                  <a:pt x="16091" y="5539"/>
                  <a:pt x="16291" y="6266"/>
                </a:cubicBezTo>
                <a:lnTo>
                  <a:pt x="16291" y="6366"/>
                </a:lnTo>
                <a:lnTo>
                  <a:pt x="17018" y="6567"/>
                </a:lnTo>
                <a:lnTo>
                  <a:pt x="17344" y="7720"/>
                </a:lnTo>
                <a:lnTo>
                  <a:pt x="16717" y="8146"/>
                </a:lnTo>
                <a:lnTo>
                  <a:pt x="16717" y="8246"/>
                </a:lnTo>
                <a:lnTo>
                  <a:pt x="16717" y="8873"/>
                </a:lnTo>
                <a:cubicBezTo>
                  <a:pt x="16717" y="9399"/>
                  <a:pt x="16717" y="9925"/>
                  <a:pt x="16592" y="10326"/>
                </a:cubicBezTo>
                <a:lnTo>
                  <a:pt x="16592" y="10451"/>
                </a:lnTo>
                <a:lnTo>
                  <a:pt x="17118" y="10953"/>
                </a:lnTo>
                <a:lnTo>
                  <a:pt x="16717" y="12106"/>
                </a:lnTo>
                <a:lnTo>
                  <a:pt x="15965" y="12206"/>
                </a:lnTo>
                <a:cubicBezTo>
                  <a:pt x="15665" y="12958"/>
                  <a:pt x="15238" y="13459"/>
                  <a:pt x="14837" y="13985"/>
                </a:cubicBezTo>
                <a:lnTo>
                  <a:pt x="14712" y="14086"/>
                </a:lnTo>
                <a:lnTo>
                  <a:pt x="14938" y="14837"/>
                </a:lnTo>
                <a:lnTo>
                  <a:pt x="14086" y="15665"/>
                </a:lnTo>
                <a:lnTo>
                  <a:pt x="13359" y="15339"/>
                </a:lnTo>
                <a:cubicBezTo>
                  <a:pt x="12732" y="15765"/>
                  <a:pt x="12106" y="16091"/>
                  <a:pt x="11379" y="16391"/>
                </a:cubicBezTo>
                <a:lnTo>
                  <a:pt x="11178" y="17118"/>
                </a:lnTo>
                <a:lnTo>
                  <a:pt x="10025" y="17344"/>
                </a:lnTo>
                <a:lnTo>
                  <a:pt x="9499" y="16817"/>
                </a:lnTo>
                <a:lnTo>
                  <a:pt x="8772" y="16817"/>
                </a:lnTo>
                <a:cubicBezTo>
                  <a:pt x="8246" y="16817"/>
                  <a:pt x="7820" y="16717"/>
                  <a:pt x="7319" y="16717"/>
                </a:cubicBezTo>
                <a:lnTo>
                  <a:pt x="7319" y="16592"/>
                </a:lnTo>
                <a:lnTo>
                  <a:pt x="6692" y="17118"/>
                </a:lnTo>
                <a:lnTo>
                  <a:pt x="5639" y="16817"/>
                </a:lnTo>
                <a:lnTo>
                  <a:pt x="5539" y="16091"/>
                </a:lnTo>
                <a:lnTo>
                  <a:pt x="5439" y="16091"/>
                </a:lnTo>
                <a:cubicBezTo>
                  <a:pt x="4812" y="15765"/>
                  <a:pt x="4186" y="15339"/>
                  <a:pt x="3659" y="14837"/>
                </a:cubicBezTo>
                <a:lnTo>
                  <a:pt x="3559" y="14837"/>
                </a:lnTo>
                <a:lnTo>
                  <a:pt x="2807" y="15038"/>
                </a:lnTo>
                <a:lnTo>
                  <a:pt x="2081" y="14086"/>
                </a:lnTo>
                <a:lnTo>
                  <a:pt x="2306" y="13459"/>
                </a:lnTo>
                <a:lnTo>
                  <a:pt x="2306" y="13359"/>
                </a:lnTo>
                <a:cubicBezTo>
                  <a:pt x="1880" y="12832"/>
                  <a:pt x="1554" y="12206"/>
                  <a:pt x="1354" y="11479"/>
                </a:cubicBezTo>
                <a:lnTo>
                  <a:pt x="1354" y="11379"/>
                </a:lnTo>
                <a:lnTo>
                  <a:pt x="527" y="11178"/>
                </a:lnTo>
                <a:lnTo>
                  <a:pt x="301" y="10025"/>
                </a:lnTo>
                <a:lnTo>
                  <a:pt x="928" y="9599"/>
                </a:lnTo>
                <a:lnTo>
                  <a:pt x="928" y="9499"/>
                </a:lnTo>
                <a:cubicBezTo>
                  <a:pt x="928" y="9299"/>
                  <a:pt x="827" y="9073"/>
                  <a:pt x="827" y="8873"/>
                </a:cubicBezTo>
                <a:cubicBezTo>
                  <a:pt x="827" y="8346"/>
                  <a:pt x="928" y="7820"/>
                  <a:pt x="1053" y="7419"/>
                </a:cubicBezTo>
                <a:lnTo>
                  <a:pt x="1053" y="7319"/>
                </a:lnTo>
                <a:lnTo>
                  <a:pt x="527" y="6792"/>
                </a:lnTo>
                <a:lnTo>
                  <a:pt x="827" y="5639"/>
                </a:lnTo>
                <a:lnTo>
                  <a:pt x="1554" y="5539"/>
                </a:lnTo>
                <a:lnTo>
                  <a:pt x="1680" y="5439"/>
                </a:lnTo>
                <a:cubicBezTo>
                  <a:pt x="1980" y="4812"/>
                  <a:pt x="2306" y="4286"/>
                  <a:pt x="2807" y="3659"/>
                </a:cubicBezTo>
                <a:lnTo>
                  <a:pt x="2707" y="2933"/>
                </a:lnTo>
                <a:lnTo>
                  <a:pt x="3559" y="2081"/>
                </a:lnTo>
                <a:lnTo>
                  <a:pt x="4286" y="2406"/>
                </a:lnTo>
                <a:lnTo>
                  <a:pt x="4286" y="2306"/>
                </a:lnTo>
                <a:lnTo>
                  <a:pt x="6166" y="1354"/>
                </a:lnTo>
                <a:lnTo>
                  <a:pt x="6266" y="1354"/>
                </a:lnTo>
                <a:lnTo>
                  <a:pt x="6467" y="627"/>
                </a:lnTo>
                <a:lnTo>
                  <a:pt x="7619" y="426"/>
                </a:lnTo>
                <a:close/>
                <a:moveTo>
                  <a:pt x="7720" y="0"/>
                </a:moveTo>
                <a:lnTo>
                  <a:pt x="6266" y="301"/>
                </a:lnTo>
                <a:lnTo>
                  <a:pt x="5959" y="1104"/>
                </a:lnTo>
                <a:lnTo>
                  <a:pt x="5959" y="1104"/>
                </a:lnTo>
                <a:cubicBezTo>
                  <a:pt x="5369" y="1384"/>
                  <a:pt x="4689" y="1689"/>
                  <a:pt x="4217" y="2056"/>
                </a:cubicBezTo>
                <a:lnTo>
                  <a:pt x="4217" y="2056"/>
                </a:lnTo>
                <a:lnTo>
                  <a:pt x="3434" y="1780"/>
                </a:lnTo>
                <a:lnTo>
                  <a:pt x="2306" y="2707"/>
                </a:lnTo>
                <a:lnTo>
                  <a:pt x="2489" y="3577"/>
                </a:lnTo>
                <a:lnTo>
                  <a:pt x="2489" y="3577"/>
                </a:lnTo>
                <a:cubicBezTo>
                  <a:pt x="2045" y="4124"/>
                  <a:pt x="1695" y="4672"/>
                  <a:pt x="1403" y="5220"/>
                </a:cubicBezTo>
                <a:lnTo>
                  <a:pt x="1403" y="5220"/>
                </a:lnTo>
                <a:lnTo>
                  <a:pt x="627" y="5314"/>
                </a:lnTo>
                <a:lnTo>
                  <a:pt x="101" y="6792"/>
                </a:lnTo>
                <a:lnTo>
                  <a:pt x="695" y="7482"/>
                </a:lnTo>
                <a:lnTo>
                  <a:pt x="695" y="7482"/>
                </a:lnTo>
                <a:cubicBezTo>
                  <a:pt x="606" y="7933"/>
                  <a:pt x="527" y="8403"/>
                  <a:pt x="527" y="8873"/>
                </a:cubicBezTo>
                <a:cubicBezTo>
                  <a:pt x="527" y="9042"/>
                  <a:pt x="598" y="9229"/>
                  <a:pt x="620" y="9404"/>
                </a:cubicBezTo>
                <a:lnTo>
                  <a:pt x="620" y="9404"/>
                </a:lnTo>
                <a:lnTo>
                  <a:pt x="0" y="9925"/>
                </a:lnTo>
                <a:lnTo>
                  <a:pt x="301" y="11379"/>
                </a:lnTo>
                <a:lnTo>
                  <a:pt x="1080" y="11677"/>
                </a:lnTo>
                <a:lnTo>
                  <a:pt x="1080" y="11677"/>
                </a:lnTo>
                <a:cubicBezTo>
                  <a:pt x="1279" y="12348"/>
                  <a:pt x="1651" y="12922"/>
                  <a:pt x="1934" y="13490"/>
                </a:cubicBezTo>
                <a:lnTo>
                  <a:pt x="1934" y="13490"/>
                </a:lnTo>
                <a:lnTo>
                  <a:pt x="1680" y="14211"/>
                </a:lnTo>
                <a:lnTo>
                  <a:pt x="2707" y="15339"/>
                </a:lnTo>
                <a:lnTo>
                  <a:pt x="3462" y="15161"/>
                </a:lnTo>
                <a:lnTo>
                  <a:pt x="3462" y="15161"/>
                </a:lnTo>
                <a:cubicBezTo>
                  <a:pt x="3960" y="15560"/>
                  <a:pt x="4546" y="15937"/>
                  <a:pt x="5220" y="16249"/>
                </a:cubicBezTo>
                <a:lnTo>
                  <a:pt x="5220" y="16249"/>
                </a:lnTo>
                <a:lnTo>
                  <a:pt x="5314" y="17018"/>
                </a:lnTo>
                <a:lnTo>
                  <a:pt x="6792" y="17544"/>
                </a:lnTo>
                <a:lnTo>
                  <a:pt x="7399" y="16937"/>
                </a:lnTo>
                <a:lnTo>
                  <a:pt x="7399" y="16937"/>
                </a:lnTo>
                <a:cubicBezTo>
                  <a:pt x="7789" y="17031"/>
                  <a:pt x="8281" y="17118"/>
                  <a:pt x="8772" y="17118"/>
                </a:cubicBezTo>
                <a:lnTo>
                  <a:pt x="9371" y="17118"/>
                </a:lnTo>
                <a:lnTo>
                  <a:pt x="9825" y="17745"/>
                </a:lnTo>
                <a:lnTo>
                  <a:pt x="11379" y="17444"/>
                </a:lnTo>
                <a:lnTo>
                  <a:pt x="11563" y="16568"/>
                </a:lnTo>
                <a:lnTo>
                  <a:pt x="11563" y="16568"/>
                </a:lnTo>
                <a:cubicBezTo>
                  <a:pt x="12248" y="16373"/>
                  <a:pt x="12945" y="16088"/>
                  <a:pt x="13426" y="15692"/>
                </a:cubicBezTo>
                <a:lnTo>
                  <a:pt x="13426" y="15692"/>
                </a:lnTo>
                <a:lnTo>
                  <a:pt x="14086" y="15965"/>
                </a:lnTo>
                <a:lnTo>
                  <a:pt x="15238" y="14938"/>
                </a:lnTo>
                <a:lnTo>
                  <a:pt x="15141" y="14105"/>
                </a:lnTo>
                <a:lnTo>
                  <a:pt x="15141" y="14105"/>
                </a:lnTo>
                <a:cubicBezTo>
                  <a:pt x="15591" y="13629"/>
                  <a:pt x="15947" y="13079"/>
                  <a:pt x="16242" y="12526"/>
                </a:cubicBezTo>
                <a:lnTo>
                  <a:pt x="16242" y="12526"/>
                </a:lnTo>
                <a:lnTo>
                  <a:pt x="17018" y="12431"/>
                </a:lnTo>
                <a:lnTo>
                  <a:pt x="17444" y="10953"/>
                </a:lnTo>
                <a:lnTo>
                  <a:pt x="16949" y="10269"/>
                </a:lnTo>
                <a:lnTo>
                  <a:pt x="16949" y="10269"/>
                </a:lnTo>
                <a:cubicBezTo>
                  <a:pt x="17018" y="9803"/>
                  <a:pt x="17018" y="9338"/>
                  <a:pt x="17018" y="8873"/>
                </a:cubicBezTo>
                <a:lnTo>
                  <a:pt x="17018" y="8274"/>
                </a:lnTo>
                <a:lnTo>
                  <a:pt x="17018" y="8274"/>
                </a:lnTo>
                <a:lnTo>
                  <a:pt x="17645" y="7820"/>
                </a:lnTo>
                <a:lnTo>
                  <a:pt x="17344" y="6266"/>
                </a:lnTo>
                <a:lnTo>
                  <a:pt x="16568" y="6083"/>
                </a:lnTo>
                <a:lnTo>
                  <a:pt x="16568" y="6083"/>
                </a:lnTo>
                <a:cubicBezTo>
                  <a:pt x="16369" y="5424"/>
                  <a:pt x="15989" y="4846"/>
                  <a:pt x="15620" y="4272"/>
                </a:cubicBezTo>
                <a:lnTo>
                  <a:pt x="15620" y="4272"/>
                </a:lnTo>
                <a:lnTo>
                  <a:pt x="15965" y="3559"/>
                </a:lnTo>
                <a:lnTo>
                  <a:pt x="14938" y="2406"/>
                </a:lnTo>
                <a:lnTo>
                  <a:pt x="14183" y="2584"/>
                </a:lnTo>
                <a:lnTo>
                  <a:pt x="14183" y="2584"/>
                </a:lnTo>
                <a:cubicBezTo>
                  <a:pt x="13685" y="2185"/>
                  <a:pt x="13099" y="1808"/>
                  <a:pt x="12424" y="1496"/>
                </a:cubicBezTo>
                <a:lnTo>
                  <a:pt x="12424" y="1496"/>
                </a:lnTo>
                <a:lnTo>
                  <a:pt x="12331" y="727"/>
                </a:lnTo>
                <a:lnTo>
                  <a:pt x="10852" y="201"/>
                </a:lnTo>
                <a:lnTo>
                  <a:pt x="10326" y="727"/>
                </a:lnTo>
                <a:cubicBezTo>
                  <a:pt x="9825" y="627"/>
                  <a:pt x="9299" y="627"/>
                  <a:pt x="8873" y="627"/>
                </a:cubicBezTo>
                <a:lnTo>
                  <a:pt x="8173" y="627"/>
                </a:lnTo>
                <a:lnTo>
                  <a:pt x="7720" y="0"/>
                </a:ln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3"/>
          <p:cNvSpPr/>
          <p:nvPr/>
        </p:nvSpPr>
        <p:spPr>
          <a:xfrm>
            <a:off x="2058039" y="3483854"/>
            <a:ext cx="246806" cy="246826"/>
          </a:xfrm>
          <a:custGeom>
            <a:rect b="b" l="l" r="r" t="t"/>
            <a:pathLst>
              <a:path extrusionOk="0" h="12433" w="12432">
                <a:moveTo>
                  <a:pt x="6166" y="3134"/>
                </a:moveTo>
                <a:cubicBezTo>
                  <a:pt x="7945" y="3134"/>
                  <a:pt x="9299" y="4487"/>
                  <a:pt x="9299" y="6166"/>
                </a:cubicBezTo>
                <a:cubicBezTo>
                  <a:pt x="9299" y="7846"/>
                  <a:pt x="7945" y="9299"/>
                  <a:pt x="6166" y="9299"/>
                </a:cubicBezTo>
                <a:cubicBezTo>
                  <a:pt x="4487" y="9299"/>
                  <a:pt x="3133" y="7846"/>
                  <a:pt x="3133" y="6166"/>
                </a:cubicBezTo>
                <a:cubicBezTo>
                  <a:pt x="3133" y="4487"/>
                  <a:pt x="4487" y="3134"/>
                  <a:pt x="6166" y="3134"/>
                </a:cubicBezTo>
                <a:close/>
                <a:moveTo>
                  <a:pt x="5439" y="1"/>
                </a:moveTo>
                <a:lnTo>
                  <a:pt x="4487" y="201"/>
                </a:lnTo>
                <a:lnTo>
                  <a:pt x="4286" y="728"/>
                </a:lnTo>
                <a:cubicBezTo>
                  <a:pt x="3760" y="828"/>
                  <a:pt x="3334" y="1154"/>
                  <a:pt x="2933" y="1455"/>
                </a:cubicBezTo>
                <a:lnTo>
                  <a:pt x="2406" y="1154"/>
                </a:lnTo>
                <a:lnTo>
                  <a:pt x="1680" y="1881"/>
                </a:lnTo>
                <a:lnTo>
                  <a:pt x="1780" y="2407"/>
                </a:lnTo>
                <a:cubicBezTo>
                  <a:pt x="1454" y="2833"/>
                  <a:pt x="1153" y="3234"/>
                  <a:pt x="953" y="3660"/>
                </a:cubicBezTo>
                <a:lnTo>
                  <a:pt x="426" y="3760"/>
                </a:lnTo>
                <a:lnTo>
                  <a:pt x="101" y="4713"/>
                </a:lnTo>
                <a:lnTo>
                  <a:pt x="527" y="5114"/>
                </a:lnTo>
                <a:cubicBezTo>
                  <a:pt x="426" y="5640"/>
                  <a:pt x="426" y="6166"/>
                  <a:pt x="426" y="6693"/>
                </a:cubicBezTo>
                <a:lnTo>
                  <a:pt x="0" y="6993"/>
                </a:lnTo>
                <a:lnTo>
                  <a:pt x="201" y="7946"/>
                </a:lnTo>
                <a:lnTo>
                  <a:pt x="727" y="8046"/>
                </a:lnTo>
                <a:cubicBezTo>
                  <a:pt x="953" y="8572"/>
                  <a:pt x="1153" y="9099"/>
                  <a:pt x="1454" y="9500"/>
                </a:cubicBezTo>
                <a:lnTo>
                  <a:pt x="1254" y="9926"/>
                </a:lnTo>
                <a:lnTo>
                  <a:pt x="1880" y="10653"/>
                </a:lnTo>
                <a:lnTo>
                  <a:pt x="2406" y="10552"/>
                </a:lnTo>
                <a:cubicBezTo>
                  <a:pt x="2832" y="10853"/>
                  <a:pt x="3233" y="11179"/>
                  <a:pt x="3760" y="11379"/>
                </a:cubicBezTo>
                <a:lnTo>
                  <a:pt x="3760" y="11906"/>
                </a:lnTo>
                <a:lnTo>
                  <a:pt x="4712" y="12232"/>
                </a:lnTo>
                <a:lnTo>
                  <a:pt x="5113" y="11906"/>
                </a:lnTo>
                <a:cubicBezTo>
                  <a:pt x="5376" y="11956"/>
                  <a:pt x="5640" y="11981"/>
                  <a:pt x="5903" y="11981"/>
                </a:cubicBezTo>
                <a:cubicBezTo>
                  <a:pt x="6166" y="11981"/>
                  <a:pt x="6429" y="11956"/>
                  <a:pt x="6692" y="11906"/>
                </a:cubicBezTo>
                <a:lnTo>
                  <a:pt x="6993" y="12432"/>
                </a:lnTo>
                <a:lnTo>
                  <a:pt x="7945" y="12232"/>
                </a:lnTo>
                <a:lnTo>
                  <a:pt x="8146" y="11605"/>
                </a:lnTo>
                <a:cubicBezTo>
                  <a:pt x="8572" y="11480"/>
                  <a:pt x="9098" y="11279"/>
                  <a:pt x="9499" y="10978"/>
                </a:cubicBezTo>
                <a:lnTo>
                  <a:pt x="10025" y="11179"/>
                </a:lnTo>
                <a:lnTo>
                  <a:pt x="10752" y="10552"/>
                </a:lnTo>
                <a:lnTo>
                  <a:pt x="10552" y="9926"/>
                </a:lnTo>
                <a:cubicBezTo>
                  <a:pt x="10978" y="9600"/>
                  <a:pt x="11178" y="9099"/>
                  <a:pt x="11379" y="8673"/>
                </a:cubicBezTo>
                <a:lnTo>
                  <a:pt x="12005" y="8572"/>
                </a:lnTo>
                <a:lnTo>
                  <a:pt x="12331" y="7620"/>
                </a:lnTo>
                <a:lnTo>
                  <a:pt x="11905" y="7219"/>
                </a:lnTo>
                <a:cubicBezTo>
                  <a:pt x="12005" y="6793"/>
                  <a:pt x="12005" y="6267"/>
                  <a:pt x="12005" y="5740"/>
                </a:cubicBezTo>
                <a:lnTo>
                  <a:pt x="12432" y="5339"/>
                </a:lnTo>
                <a:lnTo>
                  <a:pt x="12231" y="4387"/>
                </a:lnTo>
                <a:lnTo>
                  <a:pt x="11705" y="4287"/>
                </a:lnTo>
                <a:cubicBezTo>
                  <a:pt x="11479" y="3760"/>
                  <a:pt x="11279" y="3334"/>
                  <a:pt x="10978" y="2933"/>
                </a:cubicBezTo>
                <a:lnTo>
                  <a:pt x="11178" y="2407"/>
                </a:lnTo>
                <a:lnTo>
                  <a:pt x="10552" y="1680"/>
                </a:lnTo>
                <a:lnTo>
                  <a:pt x="10025" y="1780"/>
                </a:lnTo>
                <a:cubicBezTo>
                  <a:pt x="9599" y="1455"/>
                  <a:pt x="9198" y="1154"/>
                  <a:pt x="8672" y="953"/>
                </a:cubicBezTo>
                <a:lnTo>
                  <a:pt x="8572" y="427"/>
                </a:lnTo>
                <a:lnTo>
                  <a:pt x="7720" y="101"/>
                </a:lnTo>
                <a:lnTo>
                  <a:pt x="7319" y="527"/>
                </a:lnTo>
                <a:cubicBezTo>
                  <a:pt x="6947" y="456"/>
                  <a:pt x="6574" y="385"/>
                  <a:pt x="6202" y="385"/>
                </a:cubicBezTo>
                <a:cubicBezTo>
                  <a:pt x="6048" y="385"/>
                  <a:pt x="5894" y="398"/>
                  <a:pt x="5740" y="427"/>
                </a:cubicBezTo>
                <a:lnTo>
                  <a:pt x="54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3"/>
          <p:cNvSpPr/>
          <p:nvPr/>
        </p:nvSpPr>
        <p:spPr>
          <a:xfrm>
            <a:off x="2054048" y="3479883"/>
            <a:ext cx="252782" cy="252782"/>
          </a:xfrm>
          <a:custGeom>
            <a:rect b="b" l="l" r="r" t="t"/>
            <a:pathLst>
              <a:path extrusionOk="0" h="12733" w="12733">
                <a:moveTo>
                  <a:pt x="6367" y="3434"/>
                </a:moveTo>
                <a:cubicBezTo>
                  <a:pt x="7194" y="3434"/>
                  <a:pt x="7921" y="3760"/>
                  <a:pt x="8447" y="4286"/>
                </a:cubicBezTo>
                <a:cubicBezTo>
                  <a:pt x="8973" y="4787"/>
                  <a:pt x="9299" y="5539"/>
                  <a:pt x="9299" y="6366"/>
                </a:cubicBezTo>
                <a:cubicBezTo>
                  <a:pt x="9299" y="7193"/>
                  <a:pt x="8973" y="7920"/>
                  <a:pt x="8447" y="8447"/>
                </a:cubicBezTo>
                <a:cubicBezTo>
                  <a:pt x="7921" y="8973"/>
                  <a:pt x="7194" y="9299"/>
                  <a:pt x="6367" y="9299"/>
                </a:cubicBezTo>
                <a:cubicBezTo>
                  <a:pt x="5640" y="9299"/>
                  <a:pt x="4913" y="8973"/>
                  <a:pt x="4387" y="8447"/>
                </a:cubicBezTo>
                <a:cubicBezTo>
                  <a:pt x="3861" y="7920"/>
                  <a:pt x="3434" y="7193"/>
                  <a:pt x="3434" y="6366"/>
                </a:cubicBezTo>
                <a:cubicBezTo>
                  <a:pt x="3434" y="5539"/>
                  <a:pt x="3861" y="4787"/>
                  <a:pt x="4387" y="4286"/>
                </a:cubicBezTo>
                <a:cubicBezTo>
                  <a:pt x="4913" y="3760"/>
                  <a:pt x="5640" y="3434"/>
                  <a:pt x="6367" y="3434"/>
                </a:cubicBezTo>
                <a:close/>
                <a:moveTo>
                  <a:pt x="6367" y="3133"/>
                </a:moveTo>
                <a:cubicBezTo>
                  <a:pt x="4587" y="3133"/>
                  <a:pt x="3134" y="4587"/>
                  <a:pt x="3134" y="6366"/>
                </a:cubicBezTo>
                <a:cubicBezTo>
                  <a:pt x="3134" y="8146"/>
                  <a:pt x="4587" y="9599"/>
                  <a:pt x="6367" y="9599"/>
                </a:cubicBezTo>
                <a:cubicBezTo>
                  <a:pt x="8247" y="9599"/>
                  <a:pt x="9600" y="8146"/>
                  <a:pt x="9600" y="6366"/>
                </a:cubicBezTo>
                <a:cubicBezTo>
                  <a:pt x="9600" y="4587"/>
                  <a:pt x="8247" y="3133"/>
                  <a:pt x="6367" y="3133"/>
                </a:cubicBezTo>
                <a:close/>
                <a:moveTo>
                  <a:pt x="5540" y="301"/>
                </a:moveTo>
                <a:lnTo>
                  <a:pt x="5841" y="727"/>
                </a:lnTo>
                <a:lnTo>
                  <a:pt x="6467" y="727"/>
                </a:lnTo>
                <a:cubicBezTo>
                  <a:pt x="6793" y="727"/>
                  <a:pt x="7094" y="827"/>
                  <a:pt x="7419" y="827"/>
                </a:cubicBezTo>
                <a:lnTo>
                  <a:pt x="7520" y="827"/>
                </a:lnTo>
                <a:lnTo>
                  <a:pt x="7921" y="527"/>
                </a:lnTo>
                <a:lnTo>
                  <a:pt x="8673" y="727"/>
                </a:lnTo>
                <a:lnTo>
                  <a:pt x="8773" y="1153"/>
                </a:lnTo>
                <a:lnTo>
                  <a:pt x="8773" y="1254"/>
                </a:lnTo>
                <a:lnTo>
                  <a:pt x="8873" y="1254"/>
                </a:lnTo>
                <a:cubicBezTo>
                  <a:pt x="9299" y="1454"/>
                  <a:pt x="9700" y="1780"/>
                  <a:pt x="10126" y="2081"/>
                </a:cubicBezTo>
                <a:lnTo>
                  <a:pt x="10126" y="2181"/>
                </a:lnTo>
                <a:lnTo>
                  <a:pt x="10653" y="2081"/>
                </a:lnTo>
                <a:lnTo>
                  <a:pt x="11179" y="2607"/>
                </a:lnTo>
                <a:lnTo>
                  <a:pt x="10953" y="3133"/>
                </a:lnTo>
                <a:lnTo>
                  <a:pt x="11054" y="3133"/>
                </a:lnTo>
                <a:cubicBezTo>
                  <a:pt x="11279" y="3534"/>
                  <a:pt x="11580" y="4061"/>
                  <a:pt x="11680" y="4487"/>
                </a:cubicBezTo>
                <a:lnTo>
                  <a:pt x="11805" y="4587"/>
                </a:lnTo>
                <a:lnTo>
                  <a:pt x="12307" y="4787"/>
                </a:lnTo>
                <a:lnTo>
                  <a:pt x="12432" y="5539"/>
                </a:lnTo>
                <a:lnTo>
                  <a:pt x="12006" y="5840"/>
                </a:lnTo>
                <a:lnTo>
                  <a:pt x="12006" y="5940"/>
                </a:lnTo>
                <a:lnTo>
                  <a:pt x="12006" y="6366"/>
                </a:lnTo>
                <a:cubicBezTo>
                  <a:pt x="12006" y="6792"/>
                  <a:pt x="12006" y="7093"/>
                  <a:pt x="11906" y="7419"/>
                </a:cubicBezTo>
                <a:lnTo>
                  <a:pt x="11906" y="7519"/>
                </a:lnTo>
                <a:lnTo>
                  <a:pt x="12307" y="7920"/>
                </a:lnTo>
                <a:lnTo>
                  <a:pt x="12106" y="8672"/>
                </a:lnTo>
                <a:lnTo>
                  <a:pt x="11580" y="8672"/>
                </a:lnTo>
                <a:lnTo>
                  <a:pt x="11480" y="8772"/>
                </a:lnTo>
                <a:cubicBezTo>
                  <a:pt x="11279" y="9299"/>
                  <a:pt x="10953" y="9700"/>
                  <a:pt x="10653" y="10025"/>
                </a:cubicBezTo>
                <a:lnTo>
                  <a:pt x="10653" y="10126"/>
                </a:lnTo>
                <a:lnTo>
                  <a:pt x="10753" y="10652"/>
                </a:lnTo>
                <a:lnTo>
                  <a:pt x="10126" y="11178"/>
                </a:lnTo>
                <a:lnTo>
                  <a:pt x="9700" y="10953"/>
                </a:lnTo>
                <a:lnTo>
                  <a:pt x="9600" y="11053"/>
                </a:lnTo>
                <a:cubicBezTo>
                  <a:pt x="9174" y="11279"/>
                  <a:pt x="8773" y="11479"/>
                  <a:pt x="8247" y="11680"/>
                </a:cubicBezTo>
                <a:lnTo>
                  <a:pt x="8046" y="12206"/>
                </a:lnTo>
                <a:lnTo>
                  <a:pt x="7294" y="12432"/>
                </a:lnTo>
                <a:lnTo>
                  <a:pt x="6993" y="12005"/>
                </a:lnTo>
                <a:lnTo>
                  <a:pt x="6367" y="12005"/>
                </a:lnTo>
                <a:cubicBezTo>
                  <a:pt x="6041" y="12005"/>
                  <a:pt x="5740" y="12005"/>
                  <a:pt x="5314" y="11905"/>
                </a:cubicBezTo>
                <a:lnTo>
                  <a:pt x="4913" y="12306"/>
                </a:lnTo>
                <a:lnTo>
                  <a:pt x="4161" y="12005"/>
                </a:lnTo>
                <a:lnTo>
                  <a:pt x="4061" y="11579"/>
                </a:lnTo>
                <a:lnTo>
                  <a:pt x="4061" y="11479"/>
                </a:lnTo>
                <a:lnTo>
                  <a:pt x="3961" y="11479"/>
                </a:lnTo>
                <a:cubicBezTo>
                  <a:pt x="3535" y="11279"/>
                  <a:pt x="3134" y="10953"/>
                  <a:pt x="2708" y="10652"/>
                </a:cubicBezTo>
                <a:lnTo>
                  <a:pt x="2081" y="10752"/>
                </a:lnTo>
                <a:lnTo>
                  <a:pt x="1655" y="10126"/>
                </a:lnTo>
                <a:lnTo>
                  <a:pt x="1780" y="9599"/>
                </a:lnTo>
                <a:cubicBezTo>
                  <a:pt x="1455" y="9173"/>
                  <a:pt x="1254" y="8772"/>
                  <a:pt x="1028" y="8246"/>
                </a:cubicBezTo>
                <a:lnTo>
                  <a:pt x="1028" y="8146"/>
                </a:lnTo>
                <a:lnTo>
                  <a:pt x="527" y="8046"/>
                </a:lnTo>
                <a:lnTo>
                  <a:pt x="402" y="7193"/>
                </a:lnTo>
                <a:lnTo>
                  <a:pt x="828" y="6893"/>
                </a:lnTo>
                <a:lnTo>
                  <a:pt x="828" y="6792"/>
                </a:lnTo>
                <a:cubicBezTo>
                  <a:pt x="828" y="6667"/>
                  <a:pt x="728" y="6467"/>
                  <a:pt x="728" y="6366"/>
                </a:cubicBezTo>
                <a:cubicBezTo>
                  <a:pt x="728" y="6041"/>
                  <a:pt x="828" y="5640"/>
                  <a:pt x="828" y="5314"/>
                </a:cubicBezTo>
                <a:lnTo>
                  <a:pt x="928" y="5213"/>
                </a:lnTo>
                <a:lnTo>
                  <a:pt x="527" y="4787"/>
                </a:lnTo>
                <a:lnTo>
                  <a:pt x="728" y="4061"/>
                </a:lnTo>
                <a:lnTo>
                  <a:pt x="1254" y="4061"/>
                </a:lnTo>
                <a:lnTo>
                  <a:pt x="1354" y="3960"/>
                </a:lnTo>
                <a:cubicBezTo>
                  <a:pt x="1555" y="3534"/>
                  <a:pt x="1780" y="3133"/>
                  <a:pt x="2181" y="2707"/>
                </a:cubicBezTo>
                <a:lnTo>
                  <a:pt x="2181" y="2607"/>
                </a:lnTo>
                <a:lnTo>
                  <a:pt x="2081" y="2081"/>
                </a:lnTo>
                <a:lnTo>
                  <a:pt x="2607" y="1554"/>
                </a:lnTo>
                <a:lnTo>
                  <a:pt x="3134" y="1780"/>
                </a:lnTo>
                <a:lnTo>
                  <a:pt x="3234" y="1780"/>
                </a:lnTo>
                <a:cubicBezTo>
                  <a:pt x="3660" y="1454"/>
                  <a:pt x="4061" y="1254"/>
                  <a:pt x="4587" y="1028"/>
                </a:cubicBezTo>
                <a:lnTo>
                  <a:pt x="4788" y="527"/>
                </a:lnTo>
                <a:lnTo>
                  <a:pt x="5540" y="301"/>
                </a:lnTo>
                <a:close/>
                <a:moveTo>
                  <a:pt x="5640" y="0"/>
                </a:moveTo>
                <a:lnTo>
                  <a:pt x="4587" y="201"/>
                </a:lnTo>
                <a:lnTo>
                  <a:pt x="4409" y="757"/>
                </a:lnTo>
                <a:lnTo>
                  <a:pt x="4409" y="757"/>
                </a:lnTo>
                <a:cubicBezTo>
                  <a:pt x="3924" y="944"/>
                  <a:pt x="3444" y="1155"/>
                  <a:pt x="3068" y="1429"/>
                </a:cubicBezTo>
                <a:lnTo>
                  <a:pt x="3068" y="1429"/>
                </a:lnTo>
                <a:lnTo>
                  <a:pt x="2607" y="1254"/>
                </a:lnTo>
                <a:lnTo>
                  <a:pt x="1780" y="1980"/>
                </a:lnTo>
                <a:lnTo>
                  <a:pt x="1867" y="2523"/>
                </a:lnTo>
                <a:lnTo>
                  <a:pt x="1867" y="2523"/>
                </a:lnTo>
                <a:cubicBezTo>
                  <a:pt x="1564" y="2897"/>
                  <a:pt x="1284" y="3294"/>
                  <a:pt x="1066" y="3774"/>
                </a:cubicBezTo>
                <a:lnTo>
                  <a:pt x="1066" y="3774"/>
                </a:lnTo>
                <a:lnTo>
                  <a:pt x="527" y="3860"/>
                </a:lnTo>
                <a:lnTo>
                  <a:pt x="201" y="4913"/>
                </a:lnTo>
                <a:lnTo>
                  <a:pt x="542" y="5314"/>
                </a:lnTo>
                <a:lnTo>
                  <a:pt x="527" y="5314"/>
                </a:lnTo>
                <a:cubicBezTo>
                  <a:pt x="527" y="5640"/>
                  <a:pt x="402" y="5940"/>
                  <a:pt x="402" y="6366"/>
                </a:cubicBezTo>
                <a:cubicBezTo>
                  <a:pt x="402" y="6498"/>
                  <a:pt x="456" y="6586"/>
                  <a:pt x="493" y="6695"/>
                </a:cubicBezTo>
                <a:lnTo>
                  <a:pt x="493" y="6695"/>
                </a:lnTo>
                <a:lnTo>
                  <a:pt x="1" y="7093"/>
                </a:lnTo>
                <a:lnTo>
                  <a:pt x="302" y="8246"/>
                </a:lnTo>
                <a:lnTo>
                  <a:pt x="843" y="8419"/>
                </a:lnTo>
                <a:lnTo>
                  <a:pt x="843" y="8419"/>
                </a:lnTo>
                <a:cubicBezTo>
                  <a:pt x="951" y="8878"/>
                  <a:pt x="1226" y="9261"/>
                  <a:pt x="1495" y="9619"/>
                </a:cubicBezTo>
                <a:lnTo>
                  <a:pt x="1495" y="9619"/>
                </a:lnTo>
                <a:lnTo>
                  <a:pt x="1455" y="9599"/>
                </a:lnTo>
                <a:lnTo>
                  <a:pt x="1254" y="10226"/>
                </a:lnTo>
                <a:lnTo>
                  <a:pt x="1981" y="11053"/>
                </a:lnTo>
                <a:lnTo>
                  <a:pt x="2619" y="10965"/>
                </a:lnTo>
                <a:lnTo>
                  <a:pt x="2619" y="10965"/>
                </a:lnTo>
                <a:cubicBezTo>
                  <a:pt x="2968" y="11298"/>
                  <a:pt x="3341" y="11488"/>
                  <a:pt x="3785" y="11759"/>
                </a:cubicBezTo>
                <a:lnTo>
                  <a:pt x="3785" y="11759"/>
                </a:lnTo>
                <a:lnTo>
                  <a:pt x="3861" y="12306"/>
                </a:lnTo>
                <a:lnTo>
                  <a:pt x="4913" y="12632"/>
                </a:lnTo>
                <a:lnTo>
                  <a:pt x="5390" y="12227"/>
                </a:lnTo>
                <a:lnTo>
                  <a:pt x="5390" y="12227"/>
                </a:lnTo>
                <a:cubicBezTo>
                  <a:pt x="5700" y="12306"/>
                  <a:pt x="6066" y="12306"/>
                  <a:pt x="6367" y="12306"/>
                </a:cubicBezTo>
                <a:lnTo>
                  <a:pt x="6850" y="12306"/>
                </a:lnTo>
                <a:lnTo>
                  <a:pt x="7094" y="12732"/>
                </a:lnTo>
                <a:lnTo>
                  <a:pt x="8247" y="12532"/>
                </a:lnTo>
                <a:lnTo>
                  <a:pt x="8424" y="11976"/>
                </a:lnTo>
                <a:lnTo>
                  <a:pt x="8424" y="11976"/>
                </a:lnTo>
                <a:cubicBezTo>
                  <a:pt x="8890" y="11796"/>
                  <a:pt x="9351" y="11594"/>
                  <a:pt x="9720" y="11336"/>
                </a:cubicBezTo>
                <a:lnTo>
                  <a:pt x="9720" y="11336"/>
                </a:lnTo>
                <a:lnTo>
                  <a:pt x="10226" y="11579"/>
                </a:lnTo>
                <a:lnTo>
                  <a:pt x="11054" y="10752"/>
                </a:lnTo>
                <a:lnTo>
                  <a:pt x="10967" y="10209"/>
                </a:lnTo>
                <a:lnTo>
                  <a:pt x="10967" y="10209"/>
                </a:lnTo>
                <a:cubicBezTo>
                  <a:pt x="11287" y="9789"/>
                  <a:pt x="11583" y="9393"/>
                  <a:pt x="11805" y="8973"/>
                </a:cubicBezTo>
                <a:lnTo>
                  <a:pt x="12307" y="8973"/>
                </a:lnTo>
                <a:lnTo>
                  <a:pt x="12633" y="7820"/>
                </a:lnTo>
                <a:lnTo>
                  <a:pt x="12244" y="7340"/>
                </a:lnTo>
                <a:lnTo>
                  <a:pt x="12244" y="7340"/>
                </a:lnTo>
                <a:cubicBezTo>
                  <a:pt x="12307" y="7003"/>
                  <a:pt x="12307" y="6730"/>
                  <a:pt x="12307" y="6366"/>
                </a:cubicBezTo>
                <a:lnTo>
                  <a:pt x="12307" y="6041"/>
                </a:lnTo>
                <a:lnTo>
                  <a:pt x="12733" y="5640"/>
                </a:lnTo>
                <a:lnTo>
                  <a:pt x="12532" y="4487"/>
                </a:lnTo>
                <a:lnTo>
                  <a:pt x="11976" y="4309"/>
                </a:lnTo>
                <a:lnTo>
                  <a:pt x="11976" y="4309"/>
                </a:lnTo>
                <a:cubicBezTo>
                  <a:pt x="11789" y="3835"/>
                  <a:pt x="11580" y="3442"/>
                  <a:pt x="11308" y="3072"/>
                </a:cubicBezTo>
                <a:lnTo>
                  <a:pt x="11308" y="3072"/>
                </a:lnTo>
                <a:lnTo>
                  <a:pt x="11580" y="2507"/>
                </a:lnTo>
                <a:lnTo>
                  <a:pt x="10753" y="1655"/>
                </a:lnTo>
                <a:lnTo>
                  <a:pt x="10264" y="1830"/>
                </a:lnTo>
                <a:lnTo>
                  <a:pt x="10264" y="1830"/>
                </a:lnTo>
                <a:cubicBezTo>
                  <a:pt x="9900" y="1546"/>
                  <a:pt x="9448" y="1282"/>
                  <a:pt x="9061" y="1075"/>
                </a:cubicBezTo>
                <a:lnTo>
                  <a:pt x="9061" y="1075"/>
                </a:lnTo>
                <a:lnTo>
                  <a:pt x="8973" y="527"/>
                </a:lnTo>
                <a:lnTo>
                  <a:pt x="7820" y="101"/>
                </a:lnTo>
                <a:lnTo>
                  <a:pt x="7496" y="526"/>
                </a:lnTo>
                <a:lnTo>
                  <a:pt x="7496" y="526"/>
                </a:lnTo>
                <a:cubicBezTo>
                  <a:pt x="7175" y="521"/>
                  <a:pt x="6785" y="401"/>
                  <a:pt x="6467" y="401"/>
                </a:cubicBezTo>
                <a:lnTo>
                  <a:pt x="5946" y="401"/>
                </a:lnTo>
                <a:lnTo>
                  <a:pt x="5640" y="0"/>
                </a:ln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3"/>
          <p:cNvSpPr/>
          <p:nvPr/>
        </p:nvSpPr>
        <p:spPr>
          <a:xfrm>
            <a:off x="1682886" y="4271502"/>
            <a:ext cx="1913622" cy="79132"/>
          </a:xfrm>
          <a:custGeom>
            <a:rect b="b" l="l" r="r" t="t"/>
            <a:pathLst>
              <a:path extrusionOk="0" h="3986" w="96392">
                <a:moveTo>
                  <a:pt x="0" y="0"/>
                </a:moveTo>
                <a:lnTo>
                  <a:pt x="0" y="3985"/>
                </a:lnTo>
                <a:lnTo>
                  <a:pt x="96392" y="3985"/>
                </a:lnTo>
                <a:lnTo>
                  <a:pt x="963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3"/>
          <p:cNvSpPr/>
          <p:nvPr/>
        </p:nvSpPr>
        <p:spPr>
          <a:xfrm>
            <a:off x="1680881" y="4269516"/>
            <a:ext cx="1917613" cy="85088"/>
          </a:xfrm>
          <a:custGeom>
            <a:rect b="b" l="l" r="r" t="t"/>
            <a:pathLst>
              <a:path extrusionOk="0" h="4286" w="96593">
                <a:moveTo>
                  <a:pt x="96267" y="326"/>
                </a:moveTo>
                <a:lnTo>
                  <a:pt x="96267" y="3985"/>
                </a:lnTo>
                <a:lnTo>
                  <a:pt x="302" y="3985"/>
                </a:lnTo>
                <a:lnTo>
                  <a:pt x="302" y="326"/>
                </a:lnTo>
                <a:close/>
                <a:moveTo>
                  <a:pt x="1" y="0"/>
                </a:moveTo>
                <a:lnTo>
                  <a:pt x="1" y="4286"/>
                </a:lnTo>
                <a:lnTo>
                  <a:pt x="96593" y="4286"/>
                </a:lnTo>
                <a:lnTo>
                  <a:pt x="96593" y="4085"/>
                </a:lnTo>
                <a:lnTo>
                  <a:pt x="96593" y="0"/>
                </a:ln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3"/>
          <p:cNvSpPr/>
          <p:nvPr/>
        </p:nvSpPr>
        <p:spPr>
          <a:xfrm>
            <a:off x="1682886" y="3247530"/>
            <a:ext cx="1913622" cy="76631"/>
          </a:xfrm>
          <a:custGeom>
            <a:rect b="b" l="l" r="r" t="t"/>
            <a:pathLst>
              <a:path extrusionOk="0" h="3860" w="96392">
                <a:moveTo>
                  <a:pt x="0" y="0"/>
                </a:moveTo>
                <a:lnTo>
                  <a:pt x="0" y="3860"/>
                </a:lnTo>
                <a:lnTo>
                  <a:pt x="96392" y="3860"/>
                </a:lnTo>
                <a:lnTo>
                  <a:pt x="963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3"/>
          <p:cNvSpPr/>
          <p:nvPr/>
        </p:nvSpPr>
        <p:spPr>
          <a:xfrm>
            <a:off x="1680881" y="3243539"/>
            <a:ext cx="1917613" cy="85108"/>
          </a:xfrm>
          <a:custGeom>
            <a:rect b="b" l="l" r="r" t="t"/>
            <a:pathLst>
              <a:path extrusionOk="0" h="4287" w="96593">
                <a:moveTo>
                  <a:pt x="96267" y="301"/>
                </a:moveTo>
                <a:lnTo>
                  <a:pt x="96267" y="3960"/>
                </a:lnTo>
                <a:lnTo>
                  <a:pt x="302" y="3960"/>
                </a:lnTo>
                <a:lnTo>
                  <a:pt x="302" y="301"/>
                </a:lnTo>
                <a:close/>
                <a:moveTo>
                  <a:pt x="1" y="1"/>
                </a:moveTo>
                <a:lnTo>
                  <a:pt x="1" y="4286"/>
                </a:lnTo>
                <a:lnTo>
                  <a:pt x="96593" y="4286"/>
                </a:lnTo>
                <a:lnTo>
                  <a:pt x="96593" y="4061"/>
                </a:lnTo>
                <a:lnTo>
                  <a:pt x="96593"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3"/>
          <p:cNvSpPr/>
          <p:nvPr/>
        </p:nvSpPr>
        <p:spPr>
          <a:xfrm>
            <a:off x="1713717" y="3270400"/>
            <a:ext cx="31367" cy="30871"/>
          </a:xfrm>
          <a:custGeom>
            <a:rect b="b" l="l" r="r" t="t"/>
            <a:pathLst>
              <a:path extrusionOk="0" h="1555" w="1580">
                <a:moveTo>
                  <a:pt x="853" y="1"/>
                </a:moveTo>
                <a:cubicBezTo>
                  <a:pt x="427" y="1"/>
                  <a:pt x="1" y="302"/>
                  <a:pt x="1" y="828"/>
                </a:cubicBezTo>
                <a:cubicBezTo>
                  <a:pt x="1" y="1254"/>
                  <a:pt x="427" y="1555"/>
                  <a:pt x="853" y="1555"/>
                </a:cubicBezTo>
                <a:cubicBezTo>
                  <a:pt x="1254" y="1555"/>
                  <a:pt x="1580" y="1254"/>
                  <a:pt x="1580" y="828"/>
                </a:cubicBezTo>
                <a:cubicBezTo>
                  <a:pt x="1580" y="302"/>
                  <a:pt x="1254" y="1"/>
                  <a:pt x="8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3"/>
          <p:cNvSpPr/>
          <p:nvPr/>
        </p:nvSpPr>
        <p:spPr>
          <a:xfrm>
            <a:off x="1711732" y="3268414"/>
            <a:ext cx="37343" cy="37343"/>
          </a:xfrm>
          <a:custGeom>
            <a:rect b="b" l="l" r="r" t="t"/>
            <a:pathLst>
              <a:path extrusionOk="0" h="1881" w="1881">
                <a:moveTo>
                  <a:pt x="953" y="301"/>
                </a:moveTo>
                <a:cubicBezTo>
                  <a:pt x="1254" y="301"/>
                  <a:pt x="1580" y="527"/>
                  <a:pt x="1580" y="928"/>
                </a:cubicBezTo>
                <a:cubicBezTo>
                  <a:pt x="1580" y="1254"/>
                  <a:pt x="1254" y="1555"/>
                  <a:pt x="953" y="1555"/>
                </a:cubicBezTo>
                <a:cubicBezTo>
                  <a:pt x="627" y="1555"/>
                  <a:pt x="326" y="1254"/>
                  <a:pt x="326" y="928"/>
                </a:cubicBezTo>
                <a:cubicBezTo>
                  <a:pt x="326" y="527"/>
                  <a:pt x="627" y="301"/>
                  <a:pt x="953" y="301"/>
                </a:cubicBezTo>
                <a:close/>
                <a:moveTo>
                  <a:pt x="953" y="1"/>
                </a:moveTo>
                <a:cubicBezTo>
                  <a:pt x="427" y="1"/>
                  <a:pt x="1" y="402"/>
                  <a:pt x="1" y="928"/>
                </a:cubicBezTo>
                <a:cubicBezTo>
                  <a:pt x="1" y="1454"/>
                  <a:pt x="427" y="1880"/>
                  <a:pt x="953" y="1880"/>
                </a:cubicBezTo>
                <a:cubicBezTo>
                  <a:pt x="1479" y="1880"/>
                  <a:pt x="1880" y="1454"/>
                  <a:pt x="1880" y="928"/>
                </a:cubicBezTo>
                <a:cubicBezTo>
                  <a:pt x="1880" y="402"/>
                  <a:pt x="1479" y="1"/>
                  <a:pt x="9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3"/>
          <p:cNvSpPr/>
          <p:nvPr/>
        </p:nvSpPr>
        <p:spPr>
          <a:xfrm>
            <a:off x="1771944" y="3270400"/>
            <a:ext cx="31367" cy="30871"/>
          </a:xfrm>
          <a:custGeom>
            <a:rect b="b" l="l" r="r" t="t"/>
            <a:pathLst>
              <a:path extrusionOk="0" h="1555" w="1580">
                <a:moveTo>
                  <a:pt x="827" y="1"/>
                </a:moveTo>
                <a:cubicBezTo>
                  <a:pt x="426" y="1"/>
                  <a:pt x="0" y="302"/>
                  <a:pt x="0" y="828"/>
                </a:cubicBezTo>
                <a:cubicBezTo>
                  <a:pt x="0" y="1254"/>
                  <a:pt x="426" y="1555"/>
                  <a:pt x="827" y="1555"/>
                </a:cubicBezTo>
                <a:cubicBezTo>
                  <a:pt x="1253" y="1555"/>
                  <a:pt x="1579" y="1254"/>
                  <a:pt x="1579" y="828"/>
                </a:cubicBezTo>
                <a:cubicBezTo>
                  <a:pt x="1579" y="302"/>
                  <a:pt x="1253" y="1"/>
                  <a:pt x="8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3"/>
          <p:cNvSpPr/>
          <p:nvPr/>
        </p:nvSpPr>
        <p:spPr>
          <a:xfrm>
            <a:off x="1769959" y="3268414"/>
            <a:ext cx="37323" cy="37343"/>
          </a:xfrm>
          <a:custGeom>
            <a:rect b="b" l="l" r="r" t="t"/>
            <a:pathLst>
              <a:path extrusionOk="0" h="1881" w="1880">
                <a:moveTo>
                  <a:pt x="927" y="301"/>
                </a:moveTo>
                <a:cubicBezTo>
                  <a:pt x="1253" y="301"/>
                  <a:pt x="1554" y="527"/>
                  <a:pt x="1554" y="928"/>
                </a:cubicBezTo>
                <a:cubicBezTo>
                  <a:pt x="1554" y="1254"/>
                  <a:pt x="1253" y="1555"/>
                  <a:pt x="927" y="1555"/>
                </a:cubicBezTo>
                <a:cubicBezTo>
                  <a:pt x="627" y="1555"/>
                  <a:pt x="301" y="1254"/>
                  <a:pt x="301" y="928"/>
                </a:cubicBezTo>
                <a:cubicBezTo>
                  <a:pt x="301" y="527"/>
                  <a:pt x="627" y="301"/>
                  <a:pt x="927" y="301"/>
                </a:cubicBezTo>
                <a:close/>
                <a:moveTo>
                  <a:pt x="927" y="1"/>
                </a:moveTo>
                <a:cubicBezTo>
                  <a:pt x="426" y="1"/>
                  <a:pt x="0" y="402"/>
                  <a:pt x="0" y="928"/>
                </a:cubicBezTo>
                <a:cubicBezTo>
                  <a:pt x="0" y="1454"/>
                  <a:pt x="426" y="1880"/>
                  <a:pt x="927" y="1880"/>
                </a:cubicBezTo>
                <a:cubicBezTo>
                  <a:pt x="1454" y="1880"/>
                  <a:pt x="1880" y="1454"/>
                  <a:pt x="1880" y="928"/>
                </a:cubicBezTo>
                <a:cubicBezTo>
                  <a:pt x="1880" y="402"/>
                  <a:pt x="1454" y="1"/>
                  <a:pt x="9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3"/>
          <p:cNvSpPr/>
          <p:nvPr/>
        </p:nvSpPr>
        <p:spPr>
          <a:xfrm>
            <a:off x="1830152" y="3270400"/>
            <a:ext cx="32856" cy="30871"/>
          </a:xfrm>
          <a:custGeom>
            <a:rect b="b" l="l" r="r" t="t"/>
            <a:pathLst>
              <a:path extrusionOk="0" h="1555" w="1655">
                <a:moveTo>
                  <a:pt x="828" y="1"/>
                </a:moveTo>
                <a:cubicBezTo>
                  <a:pt x="402" y="1"/>
                  <a:pt x="1" y="302"/>
                  <a:pt x="1" y="828"/>
                </a:cubicBezTo>
                <a:cubicBezTo>
                  <a:pt x="1" y="1254"/>
                  <a:pt x="402" y="1555"/>
                  <a:pt x="828" y="1555"/>
                </a:cubicBezTo>
                <a:cubicBezTo>
                  <a:pt x="1254" y="1555"/>
                  <a:pt x="1655" y="1254"/>
                  <a:pt x="1655" y="828"/>
                </a:cubicBezTo>
                <a:cubicBezTo>
                  <a:pt x="1655" y="302"/>
                  <a:pt x="1254" y="1"/>
                  <a:pt x="8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3"/>
          <p:cNvSpPr/>
          <p:nvPr/>
        </p:nvSpPr>
        <p:spPr>
          <a:xfrm>
            <a:off x="1828167" y="3268414"/>
            <a:ext cx="37343" cy="37343"/>
          </a:xfrm>
          <a:custGeom>
            <a:rect b="b" l="l" r="r" t="t"/>
            <a:pathLst>
              <a:path extrusionOk="0" h="1881" w="1881">
                <a:moveTo>
                  <a:pt x="928" y="301"/>
                </a:moveTo>
                <a:cubicBezTo>
                  <a:pt x="1254" y="301"/>
                  <a:pt x="1554" y="527"/>
                  <a:pt x="1554" y="928"/>
                </a:cubicBezTo>
                <a:cubicBezTo>
                  <a:pt x="1554" y="1254"/>
                  <a:pt x="1254" y="1555"/>
                  <a:pt x="928" y="1555"/>
                </a:cubicBezTo>
                <a:cubicBezTo>
                  <a:pt x="627" y="1555"/>
                  <a:pt x="301" y="1254"/>
                  <a:pt x="301" y="928"/>
                </a:cubicBezTo>
                <a:cubicBezTo>
                  <a:pt x="301" y="527"/>
                  <a:pt x="627" y="301"/>
                  <a:pt x="928" y="301"/>
                </a:cubicBezTo>
                <a:close/>
                <a:moveTo>
                  <a:pt x="928" y="1"/>
                </a:moveTo>
                <a:cubicBezTo>
                  <a:pt x="401" y="1"/>
                  <a:pt x="0" y="402"/>
                  <a:pt x="0" y="928"/>
                </a:cubicBezTo>
                <a:cubicBezTo>
                  <a:pt x="0" y="1454"/>
                  <a:pt x="401" y="1880"/>
                  <a:pt x="928" y="1880"/>
                </a:cubicBezTo>
                <a:cubicBezTo>
                  <a:pt x="1454" y="1880"/>
                  <a:pt x="1880" y="1454"/>
                  <a:pt x="1880" y="928"/>
                </a:cubicBezTo>
                <a:cubicBezTo>
                  <a:pt x="1880" y="402"/>
                  <a:pt x="1454" y="1"/>
                  <a:pt x="9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3"/>
          <p:cNvSpPr/>
          <p:nvPr/>
        </p:nvSpPr>
        <p:spPr>
          <a:xfrm>
            <a:off x="1502268" y="2843571"/>
            <a:ext cx="727951" cy="418391"/>
          </a:xfrm>
          <a:custGeom>
            <a:rect b="b" l="l" r="r" t="t"/>
            <a:pathLst>
              <a:path extrusionOk="0" h="21075" w="36668">
                <a:moveTo>
                  <a:pt x="30473" y="0"/>
                </a:moveTo>
                <a:cubicBezTo>
                  <a:pt x="27920" y="0"/>
                  <a:pt x="23583" y="379"/>
                  <a:pt x="16416" y="1877"/>
                </a:cubicBezTo>
                <a:cubicBezTo>
                  <a:pt x="2005" y="4784"/>
                  <a:pt x="0" y="7391"/>
                  <a:pt x="0" y="7391"/>
                </a:cubicBezTo>
                <a:lnTo>
                  <a:pt x="2832" y="21075"/>
                </a:lnTo>
                <a:cubicBezTo>
                  <a:pt x="2832" y="21075"/>
                  <a:pt x="4812" y="18468"/>
                  <a:pt x="19324" y="15436"/>
                </a:cubicBezTo>
                <a:cubicBezTo>
                  <a:pt x="26162" y="13997"/>
                  <a:pt x="30416" y="13619"/>
                  <a:pt x="32998" y="13619"/>
                </a:cubicBezTo>
                <a:cubicBezTo>
                  <a:pt x="35857" y="13619"/>
                  <a:pt x="36667" y="14082"/>
                  <a:pt x="36667" y="14082"/>
                </a:cubicBezTo>
                <a:lnTo>
                  <a:pt x="33835" y="398"/>
                </a:lnTo>
                <a:cubicBezTo>
                  <a:pt x="33835" y="398"/>
                  <a:pt x="33090" y="0"/>
                  <a:pt x="304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3"/>
          <p:cNvSpPr/>
          <p:nvPr/>
        </p:nvSpPr>
        <p:spPr>
          <a:xfrm>
            <a:off x="1496292" y="2839025"/>
            <a:ext cx="737898" cy="428238"/>
          </a:xfrm>
          <a:custGeom>
            <a:rect b="b" l="l" r="r" t="t"/>
            <a:pathLst>
              <a:path extrusionOk="0" h="21571" w="37169">
                <a:moveTo>
                  <a:pt x="30602" y="427"/>
                </a:moveTo>
                <a:cubicBezTo>
                  <a:pt x="31956" y="427"/>
                  <a:pt x="32783" y="527"/>
                  <a:pt x="33309" y="627"/>
                </a:cubicBezTo>
                <a:cubicBezTo>
                  <a:pt x="33635" y="727"/>
                  <a:pt x="33735" y="727"/>
                  <a:pt x="33835" y="727"/>
                </a:cubicBezTo>
                <a:lnTo>
                  <a:pt x="33936" y="853"/>
                </a:lnTo>
                <a:lnTo>
                  <a:pt x="33961" y="853"/>
                </a:lnTo>
                <a:lnTo>
                  <a:pt x="36675" y="13964"/>
                </a:lnTo>
                <a:lnTo>
                  <a:pt x="36675" y="13964"/>
                </a:lnTo>
                <a:cubicBezTo>
                  <a:pt x="36209" y="13809"/>
                  <a:pt x="35257" y="13585"/>
                  <a:pt x="33409" y="13585"/>
                </a:cubicBezTo>
                <a:cubicBezTo>
                  <a:pt x="30803" y="13585"/>
                  <a:pt x="26517" y="14011"/>
                  <a:pt x="19524" y="15464"/>
                </a:cubicBezTo>
                <a:cubicBezTo>
                  <a:pt x="12331" y="16918"/>
                  <a:pt x="8146" y="18397"/>
                  <a:pt x="5840" y="19424"/>
                </a:cubicBezTo>
                <a:cubicBezTo>
                  <a:pt x="4399" y="20089"/>
                  <a:pt x="3619" y="20584"/>
                  <a:pt x="3239" y="20858"/>
                </a:cubicBezTo>
                <a:lnTo>
                  <a:pt x="3239" y="20858"/>
                </a:lnTo>
                <a:lnTo>
                  <a:pt x="466" y="7805"/>
                </a:lnTo>
                <a:lnTo>
                  <a:pt x="466" y="7805"/>
                </a:lnTo>
                <a:cubicBezTo>
                  <a:pt x="820" y="7448"/>
                  <a:pt x="3596" y="4955"/>
                  <a:pt x="16818" y="2306"/>
                </a:cubicBezTo>
                <a:cubicBezTo>
                  <a:pt x="23810" y="853"/>
                  <a:pt x="28096" y="427"/>
                  <a:pt x="30602" y="427"/>
                </a:cubicBezTo>
                <a:close/>
                <a:moveTo>
                  <a:pt x="30602" y="1"/>
                </a:moveTo>
                <a:cubicBezTo>
                  <a:pt x="27996" y="1"/>
                  <a:pt x="23710" y="427"/>
                  <a:pt x="16717" y="1880"/>
                </a:cubicBezTo>
                <a:cubicBezTo>
                  <a:pt x="9499" y="3359"/>
                  <a:pt x="5314" y="4712"/>
                  <a:pt x="3033" y="5740"/>
                </a:cubicBezTo>
                <a:cubicBezTo>
                  <a:pt x="627" y="6793"/>
                  <a:pt x="101" y="7519"/>
                  <a:pt x="101" y="7519"/>
                </a:cubicBezTo>
                <a:cubicBezTo>
                  <a:pt x="101" y="7620"/>
                  <a:pt x="0" y="7620"/>
                  <a:pt x="101" y="7745"/>
                </a:cubicBezTo>
                <a:lnTo>
                  <a:pt x="2933" y="21404"/>
                </a:lnTo>
                <a:cubicBezTo>
                  <a:pt x="2933" y="21494"/>
                  <a:pt x="2984" y="21570"/>
                  <a:pt x="3050" y="21570"/>
                </a:cubicBezTo>
                <a:cubicBezTo>
                  <a:pt x="3076" y="21570"/>
                  <a:pt x="3105" y="21558"/>
                  <a:pt x="3133" y="21529"/>
                </a:cubicBezTo>
                <a:cubicBezTo>
                  <a:pt x="3232" y="21529"/>
                  <a:pt x="3331" y="21408"/>
                  <a:pt x="3334" y="21309"/>
                </a:cubicBezTo>
                <a:lnTo>
                  <a:pt x="3334" y="21309"/>
                </a:lnTo>
                <a:cubicBezTo>
                  <a:pt x="3891" y="20814"/>
                  <a:pt x="6997" y="18515"/>
                  <a:pt x="19625" y="15890"/>
                </a:cubicBezTo>
                <a:cubicBezTo>
                  <a:pt x="26617" y="14412"/>
                  <a:pt x="30903" y="14011"/>
                  <a:pt x="33409" y="14011"/>
                </a:cubicBezTo>
                <a:cubicBezTo>
                  <a:pt x="34763" y="14011"/>
                  <a:pt x="35615" y="14111"/>
                  <a:pt x="36141" y="14211"/>
                </a:cubicBezTo>
                <a:cubicBezTo>
                  <a:pt x="36442" y="14311"/>
                  <a:pt x="36642" y="14311"/>
                  <a:pt x="36768" y="14412"/>
                </a:cubicBezTo>
                <a:cubicBezTo>
                  <a:pt x="36768" y="14482"/>
                  <a:pt x="36817" y="14564"/>
                  <a:pt x="36881" y="14564"/>
                </a:cubicBezTo>
                <a:cubicBezTo>
                  <a:pt x="36908" y="14564"/>
                  <a:pt x="36938" y="14549"/>
                  <a:pt x="36968" y="14512"/>
                </a:cubicBezTo>
                <a:cubicBezTo>
                  <a:pt x="37068" y="14512"/>
                  <a:pt x="37169" y="14412"/>
                  <a:pt x="37169" y="14311"/>
                </a:cubicBezTo>
                <a:cubicBezTo>
                  <a:pt x="37169" y="14311"/>
                  <a:pt x="37169" y="14220"/>
                  <a:pt x="37138" y="14160"/>
                </a:cubicBezTo>
                <a:lnTo>
                  <a:pt x="37138" y="14160"/>
                </a:lnTo>
                <a:lnTo>
                  <a:pt x="34362" y="627"/>
                </a:lnTo>
                <a:cubicBezTo>
                  <a:pt x="34362" y="527"/>
                  <a:pt x="34261" y="527"/>
                  <a:pt x="34261" y="427"/>
                </a:cubicBezTo>
                <a:cubicBezTo>
                  <a:pt x="34136" y="427"/>
                  <a:pt x="33309" y="1"/>
                  <a:pt x="30602"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3"/>
          <p:cNvSpPr/>
          <p:nvPr/>
        </p:nvSpPr>
        <p:spPr>
          <a:xfrm>
            <a:off x="2354575" y="2741509"/>
            <a:ext cx="8477" cy="269696"/>
          </a:xfrm>
          <a:custGeom>
            <a:rect b="b" l="l" r="r" t="t"/>
            <a:pathLst>
              <a:path extrusionOk="0" h="13585" w="427">
                <a:moveTo>
                  <a:pt x="201" y="0"/>
                </a:moveTo>
                <a:cubicBezTo>
                  <a:pt x="101" y="0"/>
                  <a:pt x="1" y="126"/>
                  <a:pt x="1" y="226"/>
                </a:cubicBezTo>
                <a:lnTo>
                  <a:pt x="1" y="13384"/>
                </a:lnTo>
                <a:cubicBezTo>
                  <a:pt x="1" y="13484"/>
                  <a:pt x="101" y="13584"/>
                  <a:pt x="201" y="13584"/>
                </a:cubicBezTo>
                <a:cubicBezTo>
                  <a:pt x="302" y="13584"/>
                  <a:pt x="427" y="13484"/>
                  <a:pt x="427" y="13384"/>
                </a:cubicBezTo>
                <a:lnTo>
                  <a:pt x="427" y="226"/>
                </a:lnTo>
                <a:cubicBezTo>
                  <a:pt x="427" y="126"/>
                  <a:pt x="302" y="0"/>
                  <a:pt x="2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3"/>
          <p:cNvSpPr/>
          <p:nvPr/>
        </p:nvSpPr>
        <p:spPr>
          <a:xfrm>
            <a:off x="2344133" y="2932570"/>
            <a:ext cx="28885" cy="28866"/>
          </a:xfrm>
          <a:custGeom>
            <a:rect b="b" l="l" r="r" t="t"/>
            <a:pathLst>
              <a:path extrusionOk="0" h="1454" w="1455">
                <a:moveTo>
                  <a:pt x="727" y="0"/>
                </a:moveTo>
                <a:cubicBezTo>
                  <a:pt x="326" y="0"/>
                  <a:pt x="0" y="301"/>
                  <a:pt x="0" y="727"/>
                </a:cubicBezTo>
                <a:cubicBezTo>
                  <a:pt x="0" y="1153"/>
                  <a:pt x="326" y="1454"/>
                  <a:pt x="727" y="1454"/>
                </a:cubicBezTo>
                <a:cubicBezTo>
                  <a:pt x="1153" y="1454"/>
                  <a:pt x="1454" y="1153"/>
                  <a:pt x="1454" y="727"/>
                </a:cubicBezTo>
                <a:cubicBezTo>
                  <a:pt x="1454" y="301"/>
                  <a:pt x="1153" y="0"/>
                  <a:pt x="7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3"/>
          <p:cNvSpPr/>
          <p:nvPr/>
        </p:nvSpPr>
        <p:spPr>
          <a:xfrm>
            <a:off x="2323228" y="3007195"/>
            <a:ext cx="72680" cy="151276"/>
          </a:xfrm>
          <a:custGeom>
            <a:rect b="b" l="l" r="r" t="t"/>
            <a:pathLst>
              <a:path extrusionOk="0" h="7620" w="3661">
                <a:moveTo>
                  <a:pt x="1053" y="1"/>
                </a:moveTo>
                <a:cubicBezTo>
                  <a:pt x="753" y="1"/>
                  <a:pt x="427" y="301"/>
                  <a:pt x="427" y="627"/>
                </a:cubicBezTo>
                <a:lnTo>
                  <a:pt x="1" y="7620"/>
                </a:lnTo>
                <a:lnTo>
                  <a:pt x="3660" y="7620"/>
                </a:lnTo>
                <a:lnTo>
                  <a:pt x="3259" y="627"/>
                </a:lnTo>
                <a:cubicBezTo>
                  <a:pt x="3259" y="301"/>
                  <a:pt x="2933" y="1"/>
                  <a:pt x="26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3"/>
          <p:cNvSpPr/>
          <p:nvPr/>
        </p:nvSpPr>
        <p:spPr>
          <a:xfrm>
            <a:off x="2767051" y="3015156"/>
            <a:ext cx="1509127" cy="1051369"/>
          </a:xfrm>
          <a:custGeom>
            <a:rect b="b" l="l" r="r" t="t"/>
            <a:pathLst>
              <a:path extrusionOk="0" h="52959" w="76017">
                <a:moveTo>
                  <a:pt x="1" y="1"/>
                </a:moveTo>
                <a:lnTo>
                  <a:pt x="1" y="52958"/>
                </a:lnTo>
                <a:lnTo>
                  <a:pt x="76016" y="52958"/>
                </a:lnTo>
                <a:lnTo>
                  <a:pt x="760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3"/>
          <p:cNvSpPr/>
          <p:nvPr/>
        </p:nvSpPr>
        <p:spPr>
          <a:xfrm>
            <a:off x="2765066" y="3013171"/>
            <a:ext cx="1513594" cy="1057324"/>
          </a:xfrm>
          <a:custGeom>
            <a:rect b="b" l="l" r="r" t="t"/>
            <a:pathLst>
              <a:path extrusionOk="0" h="53259" w="76242">
                <a:moveTo>
                  <a:pt x="75916" y="326"/>
                </a:moveTo>
                <a:lnTo>
                  <a:pt x="75916" y="52958"/>
                </a:lnTo>
                <a:lnTo>
                  <a:pt x="301" y="52958"/>
                </a:lnTo>
                <a:lnTo>
                  <a:pt x="301" y="326"/>
                </a:lnTo>
                <a:close/>
                <a:moveTo>
                  <a:pt x="1" y="0"/>
                </a:moveTo>
                <a:lnTo>
                  <a:pt x="1" y="101"/>
                </a:lnTo>
                <a:lnTo>
                  <a:pt x="1" y="53058"/>
                </a:lnTo>
                <a:lnTo>
                  <a:pt x="1" y="53259"/>
                </a:lnTo>
                <a:lnTo>
                  <a:pt x="76242" y="53259"/>
                </a:lnTo>
                <a:lnTo>
                  <a:pt x="76242" y="53058"/>
                </a:lnTo>
                <a:lnTo>
                  <a:pt x="76242" y="101"/>
                </a:lnTo>
                <a:lnTo>
                  <a:pt x="76242" y="0"/>
                </a:ln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3"/>
          <p:cNvSpPr/>
          <p:nvPr/>
        </p:nvSpPr>
        <p:spPr>
          <a:xfrm>
            <a:off x="2810845" y="3060936"/>
            <a:ext cx="1422035" cy="961794"/>
          </a:xfrm>
          <a:custGeom>
            <a:rect b="b" l="l" r="r" t="t"/>
            <a:pathLst>
              <a:path extrusionOk="0" h="48447" w="71630">
                <a:moveTo>
                  <a:pt x="5213" y="1"/>
                </a:moveTo>
                <a:cubicBezTo>
                  <a:pt x="5213" y="2833"/>
                  <a:pt x="2908" y="5214"/>
                  <a:pt x="0" y="5214"/>
                </a:cubicBezTo>
                <a:lnTo>
                  <a:pt x="0" y="43234"/>
                </a:lnTo>
                <a:cubicBezTo>
                  <a:pt x="2908" y="43234"/>
                  <a:pt x="5213" y="45640"/>
                  <a:pt x="5213" y="48447"/>
                </a:cubicBezTo>
                <a:lnTo>
                  <a:pt x="66417" y="48447"/>
                </a:lnTo>
                <a:cubicBezTo>
                  <a:pt x="66417" y="45640"/>
                  <a:pt x="68697" y="43234"/>
                  <a:pt x="71630" y="43234"/>
                </a:cubicBezTo>
                <a:lnTo>
                  <a:pt x="71630" y="5214"/>
                </a:lnTo>
                <a:cubicBezTo>
                  <a:pt x="68697" y="5214"/>
                  <a:pt x="66417" y="2833"/>
                  <a:pt x="664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3"/>
          <p:cNvSpPr/>
          <p:nvPr/>
        </p:nvSpPr>
        <p:spPr>
          <a:xfrm>
            <a:off x="2808364" y="3056965"/>
            <a:ext cx="1426521" cy="970251"/>
          </a:xfrm>
          <a:custGeom>
            <a:rect b="b" l="l" r="r" t="t"/>
            <a:pathLst>
              <a:path extrusionOk="0" h="48873" w="71856">
                <a:moveTo>
                  <a:pt x="66317" y="301"/>
                </a:moveTo>
                <a:cubicBezTo>
                  <a:pt x="66370" y="3123"/>
                  <a:pt x="68651" y="5433"/>
                  <a:pt x="71554" y="5535"/>
                </a:cubicBezTo>
                <a:lnTo>
                  <a:pt x="71554" y="5535"/>
                </a:lnTo>
                <a:lnTo>
                  <a:pt x="71554" y="43337"/>
                </a:lnTo>
                <a:lnTo>
                  <a:pt x="71554" y="43337"/>
                </a:lnTo>
                <a:cubicBezTo>
                  <a:pt x="68651" y="43439"/>
                  <a:pt x="66371" y="45749"/>
                  <a:pt x="66317" y="48547"/>
                </a:cubicBezTo>
                <a:lnTo>
                  <a:pt x="5538" y="48547"/>
                </a:lnTo>
                <a:cubicBezTo>
                  <a:pt x="5485" y="45749"/>
                  <a:pt x="3205" y="43440"/>
                  <a:pt x="326" y="43337"/>
                </a:cubicBezTo>
                <a:lnTo>
                  <a:pt x="326" y="43337"/>
                </a:lnTo>
                <a:lnTo>
                  <a:pt x="326" y="5535"/>
                </a:lnTo>
                <a:lnTo>
                  <a:pt x="326" y="5535"/>
                </a:lnTo>
                <a:cubicBezTo>
                  <a:pt x="3205" y="5432"/>
                  <a:pt x="5485" y="3122"/>
                  <a:pt x="5538" y="301"/>
                </a:cubicBezTo>
                <a:close/>
                <a:moveTo>
                  <a:pt x="5338" y="0"/>
                </a:moveTo>
                <a:lnTo>
                  <a:pt x="5238" y="100"/>
                </a:lnTo>
                <a:lnTo>
                  <a:pt x="5238" y="201"/>
                </a:lnTo>
                <a:cubicBezTo>
                  <a:pt x="5238" y="1554"/>
                  <a:pt x="4612" y="2807"/>
                  <a:pt x="3759" y="3759"/>
                </a:cubicBezTo>
                <a:cubicBezTo>
                  <a:pt x="2832" y="4687"/>
                  <a:pt x="1579" y="5213"/>
                  <a:pt x="125" y="5213"/>
                </a:cubicBezTo>
                <a:lnTo>
                  <a:pt x="0" y="5313"/>
                </a:lnTo>
                <a:lnTo>
                  <a:pt x="0" y="5414"/>
                </a:lnTo>
                <a:lnTo>
                  <a:pt x="0" y="43434"/>
                </a:lnTo>
                <a:lnTo>
                  <a:pt x="0" y="43534"/>
                </a:lnTo>
                <a:lnTo>
                  <a:pt x="125" y="43634"/>
                </a:lnTo>
                <a:cubicBezTo>
                  <a:pt x="1579" y="43634"/>
                  <a:pt x="2832" y="44161"/>
                  <a:pt x="3759" y="45113"/>
                </a:cubicBezTo>
                <a:cubicBezTo>
                  <a:pt x="4612" y="46040"/>
                  <a:pt x="5238" y="47293"/>
                  <a:pt x="5238" y="48647"/>
                </a:cubicBezTo>
                <a:lnTo>
                  <a:pt x="5238" y="48772"/>
                </a:lnTo>
                <a:lnTo>
                  <a:pt x="5338" y="48872"/>
                </a:lnTo>
                <a:lnTo>
                  <a:pt x="66542" y="48872"/>
                </a:lnTo>
                <a:cubicBezTo>
                  <a:pt x="66542" y="48872"/>
                  <a:pt x="66642" y="48872"/>
                  <a:pt x="66642" y="48772"/>
                </a:cubicBezTo>
                <a:lnTo>
                  <a:pt x="66642" y="48647"/>
                </a:lnTo>
                <a:cubicBezTo>
                  <a:pt x="66642" y="47293"/>
                  <a:pt x="67269" y="46040"/>
                  <a:pt x="68096" y="45113"/>
                </a:cubicBezTo>
                <a:cubicBezTo>
                  <a:pt x="69048" y="44161"/>
                  <a:pt x="70301" y="43634"/>
                  <a:pt x="71755" y="43634"/>
                </a:cubicBezTo>
                <a:cubicBezTo>
                  <a:pt x="71755" y="43634"/>
                  <a:pt x="71855" y="43634"/>
                  <a:pt x="71855" y="43534"/>
                </a:cubicBezTo>
                <a:lnTo>
                  <a:pt x="71855" y="43434"/>
                </a:lnTo>
                <a:lnTo>
                  <a:pt x="71855" y="5414"/>
                </a:lnTo>
                <a:lnTo>
                  <a:pt x="71855" y="5313"/>
                </a:lnTo>
                <a:cubicBezTo>
                  <a:pt x="71855" y="5213"/>
                  <a:pt x="71755" y="5213"/>
                  <a:pt x="71755" y="5213"/>
                </a:cubicBezTo>
                <a:cubicBezTo>
                  <a:pt x="70301" y="5213"/>
                  <a:pt x="69048" y="4687"/>
                  <a:pt x="68096" y="3759"/>
                </a:cubicBezTo>
                <a:cubicBezTo>
                  <a:pt x="67269" y="2807"/>
                  <a:pt x="66642" y="1554"/>
                  <a:pt x="66642" y="201"/>
                </a:cubicBezTo>
                <a:lnTo>
                  <a:pt x="66642" y="100"/>
                </a:lnTo>
                <a:cubicBezTo>
                  <a:pt x="66642" y="0"/>
                  <a:pt x="66542" y="0"/>
                  <a:pt x="66542" y="0"/>
                </a:cubicBez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3"/>
          <p:cNvSpPr/>
          <p:nvPr/>
        </p:nvSpPr>
        <p:spPr>
          <a:xfrm>
            <a:off x="2953645" y="3438094"/>
            <a:ext cx="1135940" cy="33352"/>
          </a:xfrm>
          <a:custGeom>
            <a:rect b="b" l="l" r="r" t="t"/>
            <a:pathLst>
              <a:path extrusionOk="0" h="1680" w="57219">
                <a:moveTo>
                  <a:pt x="0" y="0"/>
                </a:moveTo>
                <a:lnTo>
                  <a:pt x="0" y="1679"/>
                </a:lnTo>
                <a:lnTo>
                  <a:pt x="57219" y="1679"/>
                </a:lnTo>
                <a:lnTo>
                  <a:pt x="5721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3"/>
          <p:cNvSpPr/>
          <p:nvPr/>
        </p:nvSpPr>
        <p:spPr>
          <a:xfrm>
            <a:off x="2953645" y="3519191"/>
            <a:ext cx="1135940" cy="35337"/>
          </a:xfrm>
          <a:custGeom>
            <a:rect b="b" l="l" r="r" t="t"/>
            <a:pathLst>
              <a:path extrusionOk="0" h="1780" w="57219">
                <a:moveTo>
                  <a:pt x="0" y="0"/>
                </a:moveTo>
                <a:lnTo>
                  <a:pt x="0" y="1780"/>
                </a:lnTo>
                <a:lnTo>
                  <a:pt x="57219" y="1780"/>
                </a:lnTo>
                <a:lnTo>
                  <a:pt x="5721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3"/>
          <p:cNvSpPr/>
          <p:nvPr/>
        </p:nvSpPr>
        <p:spPr>
          <a:xfrm>
            <a:off x="2953645" y="3602274"/>
            <a:ext cx="1135940" cy="32856"/>
          </a:xfrm>
          <a:custGeom>
            <a:rect b="b" l="l" r="r" t="t"/>
            <a:pathLst>
              <a:path extrusionOk="0" h="1655" w="57219">
                <a:moveTo>
                  <a:pt x="0" y="1"/>
                </a:moveTo>
                <a:lnTo>
                  <a:pt x="0" y="1655"/>
                </a:lnTo>
                <a:lnTo>
                  <a:pt x="57219" y="1655"/>
                </a:lnTo>
                <a:lnTo>
                  <a:pt x="5721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3"/>
          <p:cNvSpPr/>
          <p:nvPr/>
        </p:nvSpPr>
        <p:spPr>
          <a:xfrm>
            <a:off x="3428318" y="3842608"/>
            <a:ext cx="107978" cy="130371"/>
          </a:xfrm>
          <a:custGeom>
            <a:rect b="b" l="l" r="r" t="t"/>
            <a:pathLst>
              <a:path extrusionOk="0" h="6567" w="5439">
                <a:moveTo>
                  <a:pt x="2106" y="0"/>
                </a:moveTo>
                <a:lnTo>
                  <a:pt x="0" y="5213"/>
                </a:lnTo>
                <a:lnTo>
                  <a:pt x="1980" y="5113"/>
                </a:lnTo>
                <a:lnTo>
                  <a:pt x="3359" y="6567"/>
                </a:lnTo>
                <a:lnTo>
                  <a:pt x="5439" y="1253"/>
                </a:lnTo>
                <a:lnTo>
                  <a:pt x="21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3"/>
          <p:cNvSpPr/>
          <p:nvPr/>
        </p:nvSpPr>
        <p:spPr>
          <a:xfrm>
            <a:off x="3424327" y="3838618"/>
            <a:ext cx="115958" cy="140834"/>
          </a:xfrm>
          <a:custGeom>
            <a:rect b="b" l="l" r="r" t="t"/>
            <a:pathLst>
              <a:path extrusionOk="0" h="7094" w="5841">
                <a:moveTo>
                  <a:pt x="2407" y="402"/>
                </a:moveTo>
                <a:lnTo>
                  <a:pt x="5439" y="1555"/>
                </a:lnTo>
                <a:lnTo>
                  <a:pt x="3428" y="6439"/>
                </a:lnTo>
                <a:lnTo>
                  <a:pt x="3428" y="6439"/>
                </a:lnTo>
                <a:lnTo>
                  <a:pt x="2181" y="5214"/>
                </a:lnTo>
                <a:lnTo>
                  <a:pt x="427" y="5314"/>
                </a:lnTo>
                <a:lnTo>
                  <a:pt x="2407" y="402"/>
                </a:lnTo>
                <a:close/>
                <a:moveTo>
                  <a:pt x="2181" y="1"/>
                </a:moveTo>
                <a:lnTo>
                  <a:pt x="1" y="5640"/>
                </a:lnTo>
                <a:lnTo>
                  <a:pt x="2081" y="5514"/>
                </a:lnTo>
                <a:lnTo>
                  <a:pt x="3560" y="7093"/>
                </a:lnTo>
                <a:lnTo>
                  <a:pt x="3660" y="6893"/>
                </a:lnTo>
                <a:lnTo>
                  <a:pt x="5840" y="1454"/>
                </a:lnTo>
                <a:lnTo>
                  <a:pt x="21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3"/>
          <p:cNvSpPr/>
          <p:nvPr/>
        </p:nvSpPr>
        <p:spPr>
          <a:xfrm>
            <a:off x="3507430" y="3842608"/>
            <a:ext cx="107481" cy="130371"/>
          </a:xfrm>
          <a:custGeom>
            <a:rect b="b" l="l" r="r" t="t"/>
            <a:pathLst>
              <a:path extrusionOk="0" h="6567" w="5414">
                <a:moveTo>
                  <a:pt x="3334" y="0"/>
                </a:moveTo>
                <a:lnTo>
                  <a:pt x="0" y="1253"/>
                </a:lnTo>
                <a:lnTo>
                  <a:pt x="2081" y="6567"/>
                </a:lnTo>
                <a:lnTo>
                  <a:pt x="3434" y="5113"/>
                </a:lnTo>
                <a:lnTo>
                  <a:pt x="5414" y="5213"/>
                </a:lnTo>
                <a:lnTo>
                  <a:pt x="3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3"/>
          <p:cNvSpPr/>
          <p:nvPr/>
        </p:nvSpPr>
        <p:spPr>
          <a:xfrm>
            <a:off x="3502943" y="3838618"/>
            <a:ext cx="116455" cy="140834"/>
          </a:xfrm>
          <a:custGeom>
            <a:rect b="b" l="l" r="r" t="t"/>
            <a:pathLst>
              <a:path extrusionOk="0" h="7094" w="5866">
                <a:moveTo>
                  <a:pt x="3459" y="402"/>
                </a:moveTo>
                <a:lnTo>
                  <a:pt x="5439" y="5314"/>
                </a:lnTo>
                <a:lnTo>
                  <a:pt x="3660" y="5214"/>
                </a:lnTo>
                <a:lnTo>
                  <a:pt x="2420" y="6454"/>
                </a:lnTo>
                <a:lnTo>
                  <a:pt x="427" y="1555"/>
                </a:lnTo>
                <a:lnTo>
                  <a:pt x="3459" y="402"/>
                </a:lnTo>
                <a:close/>
                <a:moveTo>
                  <a:pt x="3660" y="1"/>
                </a:moveTo>
                <a:lnTo>
                  <a:pt x="1" y="1454"/>
                </a:lnTo>
                <a:lnTo>
                  <a:pt x="2307" y="7093"/>
                </a:lnTo>
                <a:lnTo>
                  <a:pt x="2407" y="6893"/>
                </a:lnTo>
                <a:lnTo>
                  <a:pt x="3760" y="5514"/>
                </a:lnTo>
                <a:lnTo>
                  <a:pt x="5865" y="5640"/>
                </a:lnTo>
                <a:lnTo>
                  <a:pt x="366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3"/>
          <p:cNvSpPr/>
          <p:nvPr/>
        </p:nvSpPr>
        <p:spPr>
          <a:xfrm>
            <a:off x="3411900" y="3684880"/>
            <a:ext cx="219926" cy="221931"/>
          </a:xfrm>
          <a:custGeom>
            <a:rect b="b" l="l" r="r" t="t"/>
            <a:pathLst>
              <a:path extrusionOk="0" h="11179" w="11078">
                <a:moveTo>
                  <a:pt x="5539" y="0"/>
                </a:moveTo>
                <a:lnTo>
                  <a:pt x="4587" y="527"/>
                </a:lnTo>
                <a:lnTo>
                  <a:pt x="3659" y="426"/>
                </a:lnTo>
                <a:lnTo>
                  <a:pt x="2933" y="1153"/>
                </a:lnTo>
                <a:lnTo>
                  <a:pt x="1980" y="1354"/>
                </a:lnTo>
                <a:lnTo>
                  <a:pt x="1554" y="2306"/>
                </a:lnTo>
                <a:lnTo>
                  <a:pt x="727" y="2832"/>
                </a:lnTo>
                <a:lnTo>
                  <a:pt x="727" y="3860"/>
                </a:lnTo>
                <a:lnTo>
                  <a:pt x="0" y="4612"/>
                </a:lnTo>
                <a:lnTo>
                  <a:pt x="426" y="5639"/>
                </a:lnTo>
                <a:lnTo>
                  <a:pt x="0" y="6592"/>
                </a:lnTo>
                <a:lnTo>
                  <a:pt x="727" y="7419"/>
                </a:lnTo>
                <a:lnTo>
                  <a:pt x="727" y="8371"/>
                </a:lnTo>
                <a:lnTo>
                  <a:pt x="1554" y="8998"/>
                </a:lnTo>
                <a:lnTo>
                  <a:pt x="1980" y="9925"/>
                </a:lnTo>
                <a:lnTo>
                  <a:pt x="2933" y="10126"/>
                </a:lnTo>
                <a:lnTo>
                  <a:pt x="3659" y="10878"/>
                </a:lnTo>
                <a:lnTo>
                  <a:pt x="4587" y="10752"/>
                </a:lnTo>
                <a:lnTo>
                  <a:pt x="5539" y="11178"/>
                </a:lnTo>
                <a:lnTo>
                  <a:pt x="6466" y="10752"/>
                </a:lnTo>
                <a:lnTo>
                  <a:pt x="7419" y="10878"/>
                </a:lnTo>
                <a:lnTo>
                  <a:pt x="8146" y="10126"/>
                </a:lnTo>
                <a:lnTo>
                  <a:pt x="9073" y="9925"/>
                </a:lnTo>
                <a:lnTo>
                  <a:pt x="9499" y="8998"/>
                </a:lnTo>
                <a:lnTo>
                  <a:pt x="10326" y="8371"/>
                </a:lnTo>
                <a:lnTo>
                  <a:pt x="10451" y="7419"/>
                </a:lnTo>
                <a:lnTo>
                  <a:pt x="11078" y="6592"/>
                </a:lnTo>
                <a:lnTo>
                  <a:pt x="10752" y="5639"/>
                </a:lnTo>
                <a:lnTo>
                  <a:pt x="11078" y="4612"/>
                </a:lnTo>
                <a:lnTo>
                  <a:pt x="10451" y="3860"/>
                </a:lnTo>
                <a:lnTo>
                  <a:pt x="10326" y="2832"/>
                </a:lnTo>
                <a:lnTo>
                  <a:pt x="9499" y="2306"/>
                </a:lnTo>
                <a:lnTo>
                  <a:pt x="9073" y="1354"/>
                </a:lnTo>
                <a:lnTo>
                  <a:pt x="8146" y="1153"/>
                </a:lnTo>
                <a:lnTo>
                  <a:pt x="7419" y="426"/>
                </a:lnTo>
                <a:lnTo>
                  <a:pt x="6466" y="527"/>
                </a:lnTo>
                <a:lnTo>
                  <a:pt x="55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3"/>
          <p:cNvSpPr/>
          <p:nvPr/>
        </p:nvSpPr>
        <p:spPr>
          <a:xfrm>
            <a:off x="3409895" y="3682875"/>
            <a:ext cx="223936" cy="227907"/>
          </a:xfrm>
          <a:custGeom>
            <a:rect b="b" l="l" r="r" t="t"/>
            <a:pathLst>
              <a:path extrusionOk="0" h="11480" w="11280">
                <a:moveTo>
                  <a:pt x="5640" y="327"/>
                </a:moveTo>
                <a:lnTo>
                  <a:pt x="6467" y="828"/>
                </a:lnTo>
                <a:lnTo>
                  <a:pt x="7520" y="628"/>
                </a:lnTo>
                <a:lnTo>
                  <a:pt x="8146" y="1354"/>
                </a:lnTo>
                <a:lnTo>
                  <a:pt x="9074" y="1580"/>
                </a:lnTo>
                <a:lnTo>
                  <a:pt x="9500" y="2507"/>
                </a:lnTo>
                <a:lnTo>
                  <a:pt x="10327" y="3034"/>
                </a:lnTo>
                <a:lnTo>
                  <a:pt x="10327" y="3961"/>
                </a:lnTo>
                <a:lnTo>
                  <a:pt x="10953" y="4813"/>
                </a:lnTo>
                <a:lnTo>
                  <a:pt x="10653" y="5740"/>
                </a:lnTo>
                <a:lnTo>
                  <a:pt x="10953" y="6693"/>
                </a:lnTo>
                <a:lnTo>
                  <a:pt x="10327" y="7420"/>
                </a:lnTo>
                <a:lnTo>
                  <a:pt x="10327" y="8472"/>
                </a:lnTo>
                <a:lnTo>
                  <a:pt x="9500" y="8973"/>
                </a:lnTo>
                <a:lnTo>
                  <a:pt x="9074" y="9826"/>
                </a:lnTo>
                <a:lnTo>
                  <a:pt x="8146" y="10026"/>
                </a:lnTo>
                <a:lnTo>
                  <a:pt x="7520" y="10753"/>
                </a:lnTo>
                <a:lnTo>
                  <a:pt x="6467" y="10653"/>
                </a:lnTo>
                <a:lnTo>
                  <a:pt x="5640" y="11079"/>
                </a:lnTo>
                <a:lnTo>
                  <a:pt x="4788" y="10653"/>
                </a:lnTo>
                <a:lnTo>
                  <a:pt x="3760" y="10753"/>
                </a:lnTo>
                <a:lnTo>
                  <a:pt x="3134" y="10026"/>
                </a:lnTo>
                <a:lnTo>
                  <a:pt x="2181" y="9826"/>
                </a:lnTo>
                <a:lnTo>
                  <a:pt x="1780" y="8973"/>
                </a:lnTo>
                <a:lnTo>
                  <a:pt x="928" y="8472"/>
                </a:lnTo>
                <a:lnTo>
                  <a:pt x="928" y="7420"/>
                </a:lnTo>
                <a:lnTo>
                  <a:pt x="302" y="6693"/>
                </a:lnTo>
                <a:lnTo>
                  <a:pt x="628" y="5740"/>
                </a:lnTo>
                <a:lnTo>
                  <a:pt x="302" y="4813"/>
                </a:lnTo>
                <a:lnTo>
                  <a:pt x="928" y="3961"/>
                </a:lnTo>
                <a:lnTo>
                  <a:pt x="928" y="3034"/>
                </a:lnTo>
                <a:lnTo>
                  <a:pt x="1780" y="2507"/>
                </a:lnTo>
                <a:lnTo>
                  <a:pt x="2181" y="1580"/>
                </a:lnTo>
                <a:lnTo>
                  <a:pt x="3134" y="1354"/>
                </a:lnTo>
                <a:lnTo>
                  <a:pt x="3760" y="628"/>
                </a:lnTo>
                <a:lnTo>
                  <a:pt x="4788" y="828"/>
                </a:lnTo>
                <a:lnTo>
                  <a:pt x="5640" y="327"/>
                </a:lnTo>
                <a:close/>
                <a:moveTo>
                  <a:pt x="5640" y="1"/>
                </a:moveTo>
                <a:lnTo>
                  <a:pt x="4688" y="427"/>
                </a:lnTo>
                <a:lnTo>
                  <a:pt x="3660" y="327"/>
                </a:lnTo>
                <a:lnTo>
                  <a:pt x="3034" y="1054"/>
                </a:lnTo>
                <a:lnTo>
                  <a:pt x="1981" y="1354"/>
                </a:lnTo>
                <a:lnTo>
                  <a:pt x="1555" y="2307"/>
                </a:lnTo>
                <a:lnTo>
                  <a:pt x="628" y="2833"/>
                </a:lnTo>
                <a:lnTo>
                  <a:pt x="628" y="3861"/>
                </a:lnTo>
                <a:lnTo>
                  <a:pt x="1" y="4713"/>
                </a:lnTo>
                <a:lnTo>
                  <a:pt x="302" y="5740"/>
                </a:lnTo>
                <a:lnTo>
                  <a:pt x="1" y="6693"/>
                </a:lnTo>
                <a:lnTo>
                  <a:pt x="628" y="7520"/>
                </a:lnTo>
                <a:lnTo>
                  <a:pt x="628" y="8572"/>
                </a:lnTo>
                <a:lnTo>
                  <a:pt x="1555" y="9199"/>
                </a:lnTo>
                <a:lnTo>
                  <a:pt x="1981" y="10126"/>
                </a:lnTo>
                <a:lnTo>
                  <a:pt x="3034" y="10352"/>
                </a:lnTo>
                <a:lnTo>
                  <a:pt x="3660" y="11179"/>
                </a:lnTo>
                <a:lnTo>
                  <a:pt x="4688" y="10979"/>
                </a:lnTo>
                <a:lnTo>
                  <a:pt x="5640" y="11480"/>
                </a:lnTo>
                <a:lnTo>
                  <a:pt x="6567" y="10979"/>
                </a:lnTo>
                <a:lnTo>
                  <a:pt x="7620" y="11179"/>
                </a:lnTo>
                <a:lnTo>
                  <a:pt x="8347" y="10352"/>
                </a:lnTo>
                <a:lnTo>
                  <a:pt x="9299" y="10126"/>
                </a:lnTo>
                <a:lnTo>
                  <a:pt x="9700" y="9199"/>
                </a:lnTo>
                <a:lnTo>
                  <a:pt x="10653" y="8572"/>
                </a:lnTo>
                <a:lnTo>
                  <a:pt x="10653" y="7520"/>
                </a:lnTo>
                <a:lnTo>
                  <a:pt x="11279" y="6693"/>
                </a:lnTo>
                <a:lnTo>
                  <a:pt x="10969" y="5691"/>
                </a:lnTo>
                <a:lnTo>
                  <a:pt x="10969" y="5691"/>
                </a:lnTo>
                <a:lnTo>
                  <a:pt x="11279" y="4713"/>
                </a:lnTo>
                <a:lnTo>
                  <a:pt x="10653" y="3861"/>
                </a:lnTo>
                <a:lnTo>
                  <a:pt x="10653" y="2833"/>
                </a:lnTo>
                <a:lnTo>
                  <a:pt x="9700" y="2307"/>
                </a:lnTo>
                <a:lnTo>
                  <a:pt x="9299" y="1354"/>
                </a:lnTo>
                <a:lnTo>
                  <a:pt x="8347" y="1054"/>
                </a:lnTo>
                <a:lnTo>
                  <a:pt x="7620" y="327"/>
                </a:lnTo>
                <a:lnTo>
                  <a:pt x="6567" y="427"/>
                </a:lnTo>
                <a:lnTo>
                  <a:pt x="56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3"/>
          <p:cNvSpPr/>
          <p:nvPr/>
        </p:nvSpPr>
        <p:spPr>
          <a:xfrm>
            <a:off x="3445232" y="3720198"/>
            <a:ext cx="153261" cy="153281"/>
          </a:xfrm>
          <a:custGeom>
            <a:rect b="b" l="l" r="r" t="t"/>
            <a:pathLst>
              <a:path extrusionOk="0" h="7721" w="7720">
                <a:moveTo>
                  <a:pt x="3860" y="327"/>
                </a:moveTo>
                <a:cubicBezTo>
                  <a:pt x="4787" y="327"/>
                  <a:pt x="5740" y="728"/>
                  <a:pt x="6366" y="1354"/>
                </a:cubicBezTo>
                <a:cubicBezTo>
                  <a:pt x="6993" y="1981"/>
                  <a:pt x="7394" y="2833"/>
                  <a:pt x="7394" y="3860"/>
                </a:cubicBezTo>
                <a:cubicBezTo>
                  <a:pt x="7394" y="4813"/>
                  <a:pt x="6993" y="5740"/>
                  <a:pt x="6366" y="6367"/>
                </a:cubicBezTo>
                <a:cubicBezTo>
                  <a:pt x="5740" y="6993"/>
                  <a:pt x="4787" y="7419"/>
                  <a:pt x="3860" y="7419"/>
                </a:cubicBezTo>
                <a:cubicBezTo>
                  <a:pt x="2908" y="7419"/>
                  <a:pt x="1980" y="6993"/>
                  <a:pt x="1354" y="6367"/>
                </a:cubicBezTo>
                <a:cubicBezTo>
                  <a:pt x="727" y="5740"/>
                  <a:pt x="301" y="4813"/>
                  <a:pt x="301" y="3860"/>
                </a:cubicBezTo>
                <a:cubicBezTo>
                  <a:pt x="301" y="2833"/>
                  <a:pt x="727" y="1981"/>
                  <a:pt x="1354" y="1354"/>
                </a:cubicBezTo>
                <a:cubicBezTo>
                  <a:pt x="1980" y="728"/>
                  <a:pt x="2908" y="327"/>
                  <a:pt x="3860" y="327"/>
                </a:cubicBezTo>
                <a:close/>
                <a:moveTo>
                  <a:pt x="3860" y="1"/>
                </a:moveTo>
                <a:cubicBezTo>
                  <a:pt x="1755" y="1"/>
                  <a:pt x="0" y="1680"/>
                  <a:pt x="0" y="3860"/>
                </a:cubicBezTo>
                <a:cubicBezTo>
                  <a:pt x="0" y="5966"/>
                  <a:pt x="1755" y="7720"/>
                  <a:pt x="3860" y="7720"/>
                </a:cubicBezTo>
                <a:cubicBezTo>
                  <a:pt x="5940" y="7720"/>
                  <a:pt x="7720" y="5966"/>
                  <a:pt x="7720" y="3860"/>
                </a:cubicBezTo>
                <a:cubicBezTo>
                  <a:pt x="7720" y="1680"/>
                  <a:pt x="5940" y="1"/>
                  <a:pt x="38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3"/>
          <p:cNvSpPr/>
          <p:nvPr/>
        </p:nvSpPr>
        <p:spPr>
          <a:xfrm>
            <a:off x="3716397" y="3877926"/>
            <a:ext cx="288616" cy="14453"/>
          </a:xfrm>
          <a:custGeom>
            <a:rect b="b" l="l" r="r" t="t"/>
            <a:pathLst>
              <a:path extrusionOk="0" h="728" w="14538">
                <a:moveTo>
                  <a:pt x="1" y="1"/>
                </a:moveTo>
                <a:lnTo>
                  <a:pt x="1" y="727"/>
                </a:lnTo>
                <a:lnTo>
                  <a:pt x="14537" y="727"/>
                </a:lnTo>
                <a:lnTo>
                  <a:pt x="1453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3"/>
          <p:cNvSpPr/>
          <p:nvPr/>
        </p:nvSpPr>
        <p:spPr>
          <a:xfrm>
            <a:off x="3038732" y="3877926"/>
            <a:ext cx="288099" cy="14453"/>
          </a:xfrm>
          <a:custGeom>
            <a:rect b="b" l="l" r="r" t="t"/>
            <a:pathLst>
              <a:path extrusionOk="0" h="728" w="14512">
                <a:moveTo>
                  <a:pt x="0" y="1"/>
                </a:moveTo>
                <a:lnTo>
                  <a:pt x="0" y="727"/>
                </a:lnTo>
                <a:lnTo>
                  <a:pt x="14512" y="727"/>
                </a:lnTo>
                <a:lnTo>
                  <a:pt x="1451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3"/>
          <p:cNvSpPr/>
          <p:nvPr/>
        </p:nvSpPr>
        <p:spPr>
          <a:xfrm>
            <a:off x="2767051" y="2600695"/>
            <a:ext cx="244821" cy="244821"/>
          </a:xfrm>
          <a:custGeom>
            <a:rect b="b" l="l" r="r" t="t"/>
            <a:pathLst>
              <a:path extrusionOk="0" h="12332" w="12332">
                <a:moveTo>
                  <a:pt x="6166" y="0"/>
                </a:moveTo>
                <a:cubicBezTo>
                  <a:pt x="2833" y="0"/>
                  <a:pt x="1" y="2707"/>
                  <a:pt x="1" y="6166"/>
                </a:cubicBezTo>
                <a:cubicBezTo>
                  <a:pt x="1" y="9599"/>
                  <a:pt x="2833" y="12331"/>
                  <a:pt x="6166" y="12331"/>
                </a:cubicBezTo>
                <a:cubicBezTo>
                  <a:pt x="9600" y="12331"/>
                  <a:pt x="12332" y="9599"/>
                  <a:pt x="12332" y="6166"/>
                </a:cubicBezTo>
                <a:cubicBezTo>
                  <a:pt x="12332" y="2707"/>
                  <a:pt x="9600" y="0"/>
                  <a:pt x="61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3"/>
          <p:cNvSpPr/>
          <p:nvPr/>
        </p:nvSpPr>
        <p:spPr>
          <a:xfrm>
            <a:off x="2765066" y="2598710"/>
            <a:ext cx="250797" cy="250777"/>
          </a:xfrm>
          <a:custGeom>
            <a:rect b="b" l="l" r="r" t="t"/>
            <a:pathLst>
              <a:path extrusionOk="0" h="12632" w="12633">
                <a:moveTo>
                  <a:pt x="6266" y="301"/>
                </a:moveTo>
                <a:cubicBezTo>
                  <a:pt x="7946" y="301"/>
                  <a:pt x="9399" y="927"/>
                  <a:pt x="10552" y="1980"/>
                </a:cubicBezTo>
                <a:cubicBezTo>
                  <a:pt x="11580" y="3133"/>
                  <a:pt x="12332" y="4587"/>
                  <a:pt x="12332" y="6266"/>
                </a:cubicBezTo>
                <a:cubicBezTo>
                  <a:pt x="12332" y="7945"/>
                  <a:pt x="11580" y="9399"/>
                  <a:pt x="10552" y="10552"/>
                </a:cubicBezTo>
                <a:cubicBezTo>
                  <a:pt x="9399" y="11579"/>
                  <a:pt x="7946" y="12331"/>
                  <a:pt x="6266" y="12331"/>
                </a:cubicBezTo>
                <a:cubicBezTo>
                  <a:pt x="4587" y="12331"/>
                  <a:pt x="3133" y="11579"/>
                  <a:pt x="1981" y="10552"/>
                </a:cubicBezTo>
                <a:cubicBezTo>
                  <a:pt x="928" y="9399"/>
                  <a:pt x="301" y="7945"/>
                  <a:pt x="301" y="6266"/>
                </a:cubicBezTo>
                <a:cubicBezTo>
                  <a:pt x="301" y="4587"/>
                  <a:pt x="928" y="3133"/>
                  <a:pt x="1981" y="1980"/>
                </a:cubicBezTo>
                <a:cubicBezTo>
                  <a:pt x="3133" y="927"/>
                  <a:pt x="4587" y="301"/>
                  <a:pt x="6266" y="301"/>
                </a:cubicBezTo>
                <a:close/>
                <a:moveTo>
                  <a:pt x="6266" y="0"/>
                </a:moveTo>
                <a:cubicBezTo>
                  <a:pt x="2808" y="0"/>
                  <a:pt x="1" y="2807"/>
                  <a:pt x="1" y="6266"/>
                </a:cubicBezTo>
                <a:cubicBezTo>
                  <a:pt x="1" y="9825"/>
                  <a:pt x="2808" y="12632"/>
                  <a:pt x="6266" y="12632"/>
                </a:cubicBezTo>
                <a:cubicBezTo>
                  <a:pt x="9825" y="12632"/>
                  <a:pt x="12632" y="9825"/>
                  <a:pt x="12632" y="6266"/>
                </a:cubicBezTo>
                <a:cubicBezTo>
                  <a:pt x="12632" y="2807"/>
                  <a:pt x="9825" y="0"/>
                  <a:pt x="6266" y="0"/>
                </a:cubicBez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3"/>
          <p:cNvSpPr/>
          <p:nvPr/>
        </p:nvSpPr>
        <p:spPr>
          <a:xfrm>
            <a:off x="2806359" y="2658724"/>
            <a:ext cx="157748" cy="128565"/>
          </a:xfrm>
          <a:custGeom>
            <a:rect b="b" l="l" r="r" t="t"/>
            <a:pathLst>
              <a:path extrusionOk="0" h="6476" w="7946">
                <a:moveTo>
                  <a:pt x="7317" y="1"/>
                </a:moveTo>
                <a:cubicBezTo>
                  <a:pt x="7127" y="1"/>
                  <a:pt x="6917" y="86"/>
                  <a:pt x="6793" y="210"/>
                </a:cubicBezTo>
                <a:lnTo>
                  <a:pt x="3134" y="5022"/>
                </a:lnTo>
                <a:lnTo>
                  <a:pt x="1154" y="2290"/>
                </a:lnTo>
                <a:cubicBezTo>
                  <a:pt x="1043" y="2125"/>
                  <a:pt x="895" y="2050"/>
                  <a:pt x="734" y="2050"/>
                </a:cubicBezTo>
                <a:cubicBezTo>
                  <a:pt x="602" y="2050"/>
                  <a:pt x="462" y="2100"/>
                  <a:pt x="327" y="2190"/>
                </a:cubicBezTo>
                <a:cubicBezTo>
                  <a:pt x="101" y="2416"/>
                  <a:pt x="1" y="2717"/>
                  <a:pt x="226" y="2917"/>
                </a:cubicBezTo>
                <a:lnTo>
                  <a:pt x="2733" y="6275"/>
                </a:lnTo>
                <a:cubicBezTo>
                  <a:pt x="2833" y="6376"/>
                  <a:pt x="2933" y="6476"/>
                  <a:pt x="3134" y="6476"/>
                </a:cubicBezTo>
                <a:cubicBezTo>
                  <a:pt x="3359" y="6476"/>
                  <a:pt x="3459" y="6376"/>
                  <a:pt x="3660" y="6275"/>
                </a:cubicBezTo>
                <a:lnTo>
                  <a:pt x="7745" y="937"/>
                </a:lnTo>
                <a:cubicBezTo>
                  <a:pt x="7946" y="636"/>
                  <a:pt x="7845" y="311"/>
                  <a:pt x="7620" y="110"/>
                </a:cubicBezTo>
                <a:cubicBezTo>
                  <a:pt x="7543" y="33"/>
                  <a:pt x="7434" y="1"/>
                  <a:pt x="73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3"/>
          <p:cNvSpPr/>
          <p:nvPr/>
        </p:nvSpPr>
        <p:spPr>
          <a:xfrm>
            <a:off x="2804374" y="2654436"/>
            <a:ext cx="161718" cy="136843"/>
          </a:xfrm>
          <a:custGeom>
            <a:rect b="b" l="l" r="r" t="t"/>
            <a:pathLst>
              <a:path extrusionOk="0" h="6893" w="8146">
                <a:moveTo>
                  <a:pt x="7419" y="326"/>
                </a:moveTo>
                <a:cubicBezTo>
                  <a:pt x="7519" y="326"/>
                  <a:pt x="7519" y="426"/>
                  <a:pt x="7620" y="426"/>
                </a:cubicBezTo>
                <a:cubicBezTo>
                  <a:pt x="7720" y="527"/>
                  <a:pt x="7845" y="627"/>
                  <a:pt x="7845" y="752"/>
                </a:cubicBezTo>
                <a:cubicBezTo>
                  <a:pt x="7845" y="852"/>
                  <a:pt x="7720" y="953"/>
                  <a:pt x="7720" y="1053"/>
                </a:cubicBezTo>
                <a:lnTo>
                  <a:pt x="3559" y="6391"/>
                </a:lnTo>
                <a:cubicBezTo>
                  <a:pt x="3559" y="6491"/>
                  <a:pt x="3334" y="6592"/>
                  <a:pt x="3234" y="6592"/>
                </a:cubicBezTo>
                <a:cubicBezTo>
                  <a:pt x="3133" y="6592"/>
                  <a:pt x="3033" y="6491"/>
                  <a:pt x="2933" y="6391"/>
                </a:cubicBezTo>
                <a:lnTo>
                  <a:pt x="427" y="3133"/>
                </a:lnTo>
                <a:cubicBezTo>
                  <a:pt x="427" y="3033"/>
                  <a:pt x="326" y="2933"/>
                  <a:pt x="326" y="2832"/>
                </a:cubicBezTo>
                <a:cubicBezTo>
                  <a:pt x="326" y="2732"/>
                  <a:pt x="427" y="2632"/>
                  <a:pt x="527" y="2506"/>
                </a:cubicBezTo>
                <a:cubicBezTo>
                  <a:pt x="627" y="2406"/>
                  <a:pt x="727" y="2406"/>
                  <a:pt x="727" y="2406"/>
                </a:cubicBezTo>
                <a:cubicBezTo>
                  <a:pt x="953" y="2406"/>
                  <a:pt x="1053" y="2506"/>
                  <a:pt x="1153" y="2632"/>
                </a:cubicBezTo>
                <a:lnTo>
                  <a:pt x="3133" y="5339"/>
                </a:lnTo>
                <a:lnTo>
                  <a:pt x="3334" y="5339"/>
                </a:lnTo>
                <a:lnTo>
                  <a:pt x="7093" y="527"/>
                </a:lnTo>
                <a:cubicBezTo>
                  <a:pt x="7093" y="426"/>
                  <a:pt x="7319" y="326"/>
                  <a:pt x="7419" y="326"/>
                </a:cubicBezTo>
                <a:close/>
                <a:moveTo>
                  <a:pt x="7419" y="0"/>
                </a:moveTo>
                <a:cubicBezTo>
                  <a:pt x="7219" y="0"/>
                  <a:pt x="6993" y="126"/>
                  <a:pt x="6793" y="326"/>
                </a:cubicBezTo>
                <a:lnTo>
                  <a:pt x="3234" y="4913"/>
                </a:lnTo>
                <a:lnTo>
                  <a:pt x="1354" y="2406"/>
                </a:lnTo>
                <a:cubicBezTo>
                  <a:pt x="1254" y="2206"/>
                  <a:pt x="1053" y="2105"/>
                  <a:pt x="727" y="2105"/>
                </a:cubicBezTo>
                <a:cubicBezTo>
                  <a:pt x="627" y="2105"/>
                  <a:pt x="527" y="2206"/>
                  <a:pt x="326" y="2306"/>
                </a:cubicBezTo>
                <a:cubicBezTo>
                  <a:pt x="101" y="2406"/>
                  <a:pt x="1" y="2632"/>
                  <a:pt x="1" y="2832"/>
                </a:cubicBezTo>
                <a:cubicBezTo>
                  <a:pt x="1" y="3033"/>
                  <a:pt x="101" y="3133"/>
                  <a:pt x="201" y="3258"/>
                </a:cubicBezTo>
                <a:lnTo>
                  <a:pt x="2707" y="6592"/>
                </a:lnTo>
                <a:cubicBezTo>
                  <a:pt x="2833" y="6792"/>
                  <a:pt x="3033" y="6892"/>
                  <a:pt x="3234" y="6892"/>
                </a:cubicBezTo>
                <a:cubicBezTo>
                  <a:pt x="3459" y="6892"/>
                  <a:pt x="3660" y="6792"/>
                  <a:pt x="3860" y="6592"/>
                </a:cubicBezTo>
                <a:lnTo>
                  <a:pt x="7945" y="1253"/>
                </a:lnTo>
                <a:cubicBezTo>
                  <a:pt x="8046" y="1053"/>
                  <a:pt x="8146" y="953"/>
                  <a:pt x="8146" y="752"/>
                </a:cubicBezTo>
                <a:cubicBezTo>
                  <a:pt x="8146" y="527"/>
                  <a:pt x="8046" y="326"/>
                  <a:pt x="7845" y="226"/>
                </a:cubicBezTo>
                <a:cubicBezTo>
                  <a:pt x="7720" y="126"/>
                  <a:pt x="7519" y="0"/>
                  <a:pt x="7419"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3"/>
          <p:cNvSpPr/>
          <p:nvPr/>
        </p:nvSpPr>
        <p:spPr>
          <a:xfrm>
            <a:off x="3138233" y="2696226"/>
            <a:ext cx="408525" cy="348312"/>
          </a:xfrm>
          <a:custGeom>
            <a:rect b="b" l="l" r="r" t="t"/>
            <a:pathLst>
              <a:path extrusionOk="0" h="17545" w="20578">
                <a:moveTo>
                  <a:pt x="4587" y="0"/>
                </a:moveTo>
                <a:cubicBezTo>
                  <a:pt x="2081" y="0"/>
                  <a:pt x="1" y="2081"/>
                  <a:pt x="1" y="4587"/>
                </a:cubicBezTo>
                <a:lnTo>
                  <a:pt x="1" y="9173"/>
                </a:lnTo>
                <a:cubicBezTo>
                  <a:pt x="1" y="11680"/>
                  <a:pt x="2081" y="13685"/>
                  <a:pt x="4587" y="13685"/>
                </a:cubicBezTo>
                <a:lnTo>
                  <a:pt x="6993" y="13685"/>
                </a:lnTo>
                <a:cubicBezTo>
                  <a:pt x="6993" y="13685"/>
                  <a:pt x="7620" y="15765"/>
                  <a:pt x="5941" y="17018"/>
                </a:cubicBezTo>
                <a:cubicBezTo>
                  <a:pt x="5740" y="17219"/>
                  <a:pt x="5840" y="17544"/>
                  <a:pt x="6166" y="17544"/>
                </a:cubicBezTo>
                <a:cubicBezTo>
                  <a:pt x="7620" y="17444"/>
                  <a:pt x="10126" y="16918"/>
                  <a:pt x="10853" y="13685"/>
                </a:cubicBezTo>
                <a:lnTo>
                  <a:pt x="15966" y="13685"/>
                </a:lnTo>
                <a:cubicBezTo>
                  <a:pt x="18472" y="13685"/>
                  <a:pt x="20577" y="11680"/>
                  <a:pt x="20577" y="9173"/>
                </a:cubicBezTo>
                <a:lnTo>
                  <a:pt x="20577" y="4587"/>
                </a:lnTo>
                <a:cubicBezTo>
                  <a:pt x="20577" y="2081"/>
                  <a:pt x="18472" y="0"/>
                  <a:pt x="159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3"/>
          <p:cNvSpPr/>
          <p:nvPr/>
        </p:nvSpPr>
        <p:spPr>
          <a:xfrm>
            <a:off x="3136248" y="2694240"/>
            <a:ext cx="412495" cy="352283"/>
          </a:xfrm>
          <a:custGeom>
            <a:rect b="b" l="l" r="r" t="t"/>
            <a:pathLst>
              <a:path extrusionOk="0" h="17745" w="20778">
                <a:moveTo>
                  <a:pt x="16066" y="301"/>
                </a:moveTo>
                <a:cubicBezTo>
                  <a:pt x="17319" y="301"/>
                  <a:pt x="18371" y="827"/>
                  <a:pt x="19199" y="1554"/>
                </a:cubicBezTo>
                <a:cubicBezTo>
                  <a:pt x="19950" y="2381"/>
                  <a:pt x="20452" y="3434"/>
                  <a:pt x="20452" y="4687"/>
                </a:cubicBezTo>
                <a:lnTo>
                  <a:pt x="20452" y="9273"/>
                </a:lnTo>
                <a:cubicBezTo>
                  <a:pt x="20452" y="10426"/>
                  <a:pt x="19950" y="11579"/>
                  <a:pt x="19199" y="12306"/>
                </a:cubicBezTo>
                <a:cubicBezTo>
                  <a:pt x="18371" y="13158"/>
                  <a:pt x="17319" y="13659"/>
                  <a:pt x="16066" y="13659"/>
                </a:cubicBezTo>
                <a:lnTo>
                  <a:pt x="10953" y="13659"/>
                </a:lnTo>
                <a:cubicBezTo>
                  <a:pt x="10853" y="13659"/>
                  <a:pt x="10853" y="13659"/>
                  <a:pt x="10752" y="13785"/>
                </a:cubicBezTo>
                <a:cubicBezTo>
                  <a:pt x="10427" y="15339"/>
                  <a:pt x="9600" y="16291"/>
                  <a:pt x="8772" y="16792"/>
                </a:cubicBezTo>
                <a:cubicBezTo>
                  <a:pt x="7920" y="17319"/>
                  <a:pt x="6993" y="17419"/>
                  <a:pt x="6266" y="17419"/>
                </a:cubicBezTo>
                <a:lnTo>
                  <a:pt x="6166" y="17419"/>
                </a:lnTo>
                <a:lnTo>
                  <a:pt x="6166" y="17319"/>
                </a:lnTo>
                <a:lnTo>
                  <a:pt x="6166" y="17218"/>
                </a:lnTo>
                <a:cubicBezTo>
                  <a:pt x="7093" y="16492"/>
                  <a:pt x="7294" y="15439"/>
                  <a:pt x="7294" y="14712"/>
                </a:cubicBezTo>
                <a:cubicBezTo>
                  <a:pt x="7294" y="14186"/>
                  <a:pt x="7193" y="13785"/>
                  <a:pt x="7193" y="13785"/>
                </a:cubicBezTo>
                <a:cubicBezTo>
                  <a:pt x="7193" y="13659"/>
                  <a:pt x="7093" y="13659"/>
                  <a:pt x="7093" y="13659"/>
                </a:cubicBezTo>
                <a:lnTo>
                  <a:pt x="4687" y="13659"/>
                </a:lnTo>
                <a:cubicBezTo>
                  <a:pt x="3434" y="13659"/>
                  <a:pt x="2406" y="13158"/>
                  <a:pt x="1554" y="12306"/>
                </a:cubicBezTo>
                <a:cubicBezTo>
                  <a:pt x="828" y="11579"/>
                  <a:pt x="301" y="10426"/>
                  <a:pt x="301" y="9273"/>
                </a:cubicBezTo>
                <a:lnTo>
                  <a:pt x="301" y="4687"/>
                </a:lnTo>
                <a:cubicBezTo>
                  <a:pt x="301" y="3434"/>
                  <a:pt x="828" y="2381"/>
                  <a:pt x="1554" y="1554"/>
                </a:cubicBezTo>
                <a:cubicBezTo>
                  <a:pt x="2406" y="827"/>
                  <a:pt x="3434" y="301"/>
                  <a:pt x="4687" y="301"/>
                </a:cubicBezTo>
                <a:close/>
                <a:moveTo>
                  <a:pt x="4687" y="0"/>
                </a:moveTo>
                <a:cubicBezTo>
                  <a:pt x="2081" y="0"/>
                  <a:pt x="0" y="2080"/>
                  <a:pt x="0" y="4687"/>
                </a:cubicBezTo>
                <a:lnTo>
                  <a:pt x="0" y="9273"/>
                </a:lnTo>
                <a:cubicBezTo>
                  <a:pt x="0" y="11780"/>
                  <a:pt x="2081" y="13985"/>
                  <a:pt x="4687" y="13985"/>
                </a:cubicBezTo>
                <a:lnTo>
                  <a:pt x="6947" y="13985"/>
                </a:lnTo>
                <a:cubicBezTo>
                  <a:pt x="6993" y="14130"/>
                  <a:pt x="6993" y="14384"/>
                  <a:pt x="6993" y="14712"/>
                </a:cubicBezTo>
                <a:cubicBezTo>
                  <a:pt x="6993" y="15439"/>
                  <a:pt x="6893" y="16291"/>
                  <a:pt x="5940" y="17018"/>
                </a:cubicBezTo>
                <a:cubicBezTo>
                  <a:pt x="5840" y="17118"/>
                  <a:pt x="5840" y="17218"/>
                  <a:pt x="5840" y="17319"/>
                </a:cubicBezTo>
                <a:cubicBezTo>
                  <a:pt x="5840" y="17419"/>
                  <a:pt x="5840" y="17544"/>
                  <a:pt x="5940" y="17644"/>
                </a:cubicBezTo>
                <a:cubicBezTo>
                  <a:pt x="6041" y="17745"/>
                  <a:pt x="6166" y="17745"/>
                  <a:pt x="6266" y="17745"/>
                </a:cubicBezTo>
                <a:cubicBezTo>
                  <a:pt x="6993" y="17745"/>
                  <a:pt x="8046" y="17644"/>
                  <a:pt x="8973" y="17018"/>
                </a:cubicBezTo>
                <a:cubicBezTo>
                  <a:pt x="9905" y="16503"/>
                  <a:pt x="10717" y="15484"/>
                  <a:pt x="11033" y="13985"/>
                </a:cubicBezTo>
                <a:lnTo>
                  <a:pt x="16066" y="13985"/>
                </a:lnTo>
                <a:cubicBezTo>
                  <a:pt x="18697" y="13985"/>
                  <a:pt x="20778" y="11780"/>
                  <a:pt x="20778" y="9273"/>
                </a:cubicBezTo>
                <a:lnTo>
                  <a:pt x="20778" y="4687"/>
                </a:lnTo>
                <a:cubicBezTo>
                  <a:pt x="20778" y="2080"/>
                  <a:pt x="18697" y="0"/>
                  <a:pt x="16066" y="0"/>
                </a:cubicBezTo>
                <a:close/>
              </a:path>
            </a:pathLst>
          </a:custGeom>
          <a:solidFill>
            <a:srgbClr val="28257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3"/>
          <p:cNvSpPr/>
          <p:nvPr/>
        </p:nvSpPr>
        <p:spPr>
          <a:xfrm>
            <a:off x="3210873" y="2799717"/>
            <a:ext cx="60232" cy="60232"/>
          </a:xfrm>
          <a:custGeom>
            <a:rect b="b" l="l" r="r" t="t"/>
            <a:pathLst>
              <a:path extrusionOk="0" h="3034" w="3034">
                <a:moveTo>
                  <a:pt x="1455" y="1"/>
                </a:moveTo>
                <a:cubicBezTo>
                  <a:pt x="627" y="1"/>
                  <a:pt x="1" y="627"/>
                  <a:pt x="1" y="1454"/>
                </a:cubicBezTo>
                <a:cubicBezTo>
                  <a:pt x="1" y="2306"/>
                  <a:pt x="627" y="3033"/>
                  <a:pt x="1455" y="3033"/>
                </a:cubicBezTo>
                <a:cubicBezTo>
                  <a:pt x="2282" y="3033"/>
                  <a:pt x="3033" y="2306"/>
                  <a:pt x="3033" y="1454"/>
                </a:cubicBezTo>
                <a:cubicBezTo>
                  <a:pt x="3033" y="627"/>
                  <a:pt x="2282" y="1"/>
                  <a:pt x="14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3"/>
          <p:cNvSpPr/>
          <p:nvPr/>
        </p:nvSpPr>
        <p:spPr>
          <a:xfrm>
            <a:off x="3206407" y="2797732"/>
            <a:ext cx="66685" cy="64203"/>
          </a:xfrm>
          <a:custGeom>
            <a:rect b="b" l="l" r="r" t="t"/>
            <a:pathLst>
              <a:path extrusionOk="0" h="3234" w="3359">
                <a:moveTo>
                  <a:pt x="1680" y="301"/>
                </a:moveTo>
                <a:cubicBezTo>
                  <a:pt x="2406" y="301"/>
                  <a:pt x="3033" y="827"/>
                  <a:pt x="3033" y="1554"/>
                </a:cubicBezTo>
                <a:cubicBezTo>
                  <a:pt x="3033" y="2406"/>
                  <a:pt x="2406" y="2933"/>
                  <a:pt x="1680" y="2933"/>
                </a:cubicBezTo>
                <a:cubicBezTo>
                  <a:pt x="953" y="2933"/>
                  <a:pt x="326" y="2406"/>
                  <a:pt x="326" y="1554"/>
                </a:cubicBezTo>
                <a:cubicBezTo>
                  <a:pt x="326" y="827"/>
                  <a:pt x="953" y="301"/>
                  <a:pt x="1680" y="301"/>
                </a:cubicBezTo>
                <a:close/>
                <a:moveTo>
                  <a:pt x="1680" y="0"/>
                </a:moveTo>
                <a:cubicBezTo>
                  <a:pt x="852" y="0"/>
                  <a:pt x="0" y="727"/>
                  <a:pt x="0" y="1554"/>
                </a:cubicBezTo>
                <a:cubicBezTo>
                  <a:pt x="0" y="2507"/>
                  <a:pt x="852" y="3233"/>
                  <a:pt x="1680" y="3233"/>
                </a:cubicBezTo>
                <a:cubicBezTo>
                  <a:pt x="2632" y="3233"/>
                  <a:pt x="3359" y="2507"/>
                  <a:pt x="3359" y="1554"/>
                </a:cubicBezTo>
                <a:cubicBezTo>
                  <a:pt x="3359" y="727"/>
                  <a:pt x="2632" y="0"/>
                  <a:pt x="16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3"/>
          <p:cNvSpPr/>
          <p:nvPr/>
        </p:nvSpPr>
        <p:spPr>
          <a:xfrm>
            <a:off x="3312379" y="2799717"/>
            <a:ext cx="60232" cy="60232"/>
          </a:xfrm>
          <a:custGeom>
            <a:rect b="b" l="l" r="r" t="t"/>
            <a:pathLst>
              <a:path extrusionOk="0" h="3034" w="3034">
                <a:moveTo>
                  <a:pt x="1454" y="1"/>
                </a:moveTo>
                <a:cubicBezTo>
                  <a:pt x="728" y="1"/>
                  <a:pt x="1" y="627"/>
                  <a:pt x="1" y="1454"/>
                </a:cubicBezTo>
                <a:cubicBezTo>
                  <a:pt x="1" y="2306"/>
                  <a:pt x="728" y="3033"/>
                  <a:pt x="1454" y="3033"/>
                </a:cubicBezTo>
                <a:cubicBezTo>
                  <a:pt x="2306" y="3033"/>
                  <a:pt x="3033" y="2306"/>
                  <a:pt x="3033" y="1454"/>
                </a:cubicBezTo>
                <a:cubicBezTo>
                  <a:pt x="3033" y="627"/>
                  <a:pt x="2306" y="1"/>
                  <a:pt x="14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3"/>
          <p:cNvSpPr/>
          <p:nvPr/>
        </p:nvSpPr>
        <p:spPr>
          <a:xfrm>
            <a:off x="3310394" y="2797732"/>
            <a:ext cx="64203" cy="64203"/>
          </a:xfrm>
          <a:custGeom>
            <a:rect b="b" l="l" r="r" t="t"/>
            <a:pathLst>
              <a:path extrusionOk="0" h="3234" w="3234">
                <a:moveTo>
                  <a:pt x="1554" y="301"/>
                </a:moveTo>
                <a:cubicBezTo>
                  <a:pt x="2406" y="301"/>
                  <a:pt x="2908" y="827"/>
                  <a:pt x="2908" y="1554"/>
                </a:cubicBezTo>
                <a:cubicBezTo>
                  <a:pt x="2908" y="2406"/>
                  <a:pt x="2406" y="2933"/>
                  <a:pt x="1554" y="2933"/>
                </a:cubicBezTo>
                <a:cubicBezTo>
                  <a:pt x="828" y="2933"/>
                  <a:pt x="301" y="2406"/>
                  <a:pt x="301" y="1554"/>
                </a:cubicBezTo>
                <a:cubicBezTo>
                  <a:pt x="301" y="827"/>
                  <a:pt x="828" y="301"/>
                  <a:pt x="1554" y="301"/>
                </a:cubicBezTo>
                <a:close/>
                <a:moveTo>
                  <a:pt x="1554" y="0"/>
                </a:moveTo>
                <a:cubicBezTo>
                  <a:pt x="727" y="0"/>
                  <a:pt x="0" y="727"/>
                  <a:pt x="0" y="1554"/>
                </a:cubicBezTo>
                <a:cubicBezTo>
                  <a:pt x="0" y="2507"/>
                  <a:pt x="727" y="3233"/>
                  <a:pt x="1554" y="3233"/>
                </a:cubicBezTo>
                <a:cubicBezTo>
                  <a:pt x="2507" y="3233"/>
                  <a:pt x="3234" y="2507"/>
                  <a:pt x="3234" y="1554"/>
                </a:cubicBezTo>
                <a:cubicBezTo>
                  <a:pt x="3234" y="727"/>
                  <a:pt x="2507" y="0"/>
                  <a:pt x="15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3"/>
          <p:cNvSpPr/>
          <p:nvPr/>
        </p:nvSpPr>
        <p:spPr>
          <a:xfrm>
            <a:off x="3413885" y="2799717"/>
            <a:ext cx="60232" cy="60232"/>
          </a:xfrm>
          <a:custGeom>
            <a:rect b="b" l="l" r="r" t="t"/>
            <a:pathLst>
              <a:path extrusionOk="0" h="3034" w="3034">
                <a:moveTo>
                  <a:pt x="1579" y="1"/>
                </a:moveTo>
                <a:cubicBezTo>
                  <a:pt x="727" y="1"/>
                  <a:pt x="0" y="627"/>
                  <a:pt x="0" y="1454"/>
                </a:cubicBezTo>
                <a:cubicBezTo>
                  <a:pt x="0" y="2306"/>
                  <a:pt x="727" y="3033"/>
                  <a:pt x="1579" y="3033"/>
                </a:cubicBezTo>
                <a:cubicBezTo>
                  <a:pt x="2407" y="3033"/>
                  <a:pt x="3033" y="2306"/>
                  <a:pt x="3033" y="1454"/>
                </a:cubicBezTo>
                <a:cubicBezTo>
                  <a:pt x="3033" y="627"/>
                  <a:pt x="2407" y="1"/>
                  <a:pt x="15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3"/>
          <p:cNvSpPr/>
          <p:nvPr/>
        </p:nvSpPr>
        <p:spPr>
          <a:xfrm>
            <a:off x="3411900" y="2797732"/>
            <a:ext cx="66188" cy="64203"/>
          </a:xfrm>
          <a:custGeom>
            <a:rect b="b" l="l" r="r" t="t"/>
            <a:pathLst>
              <a:path extrusionOk="0" h="3234" w="3334">
                <a:moveTo>
                  <a:pt x="1679" y="301"/>
                </a:moveTo>
                <a:cubicBezTo>
                  <a:pt x="2406" y="301"/>
                  <a:pt x="3033" y="827"/>
                  <a:pt x="3033" y="1554"/>
                </a:cubicBezTo>
                <a:cubicBezTo>
                  <a:pt x="3033" y="2406"/>
                  <a:pt x="2406" y="2933"/>
                  <a:pt x="1679" y="2933"/>
                </a:cubicBezTo>
                <a:cubicBezTo>
                  <a:pt x="928" y="2933"/>
                  <a:pt x="301" y="2406"/>
                  <a:pt x="301" y="1554"/>
                </a:cubicBezTo>
                <a:cubicBezTo>
                  <a:pt x="301" y="827"/>
                  <a:pt x="928" y="301"/>
                  <a:pt x="1679" y="301"/>
                </a:cubicBezTo>
                <a:close/>
                <a:moveTo>
                  <a:pt x="1679" y="0"/>
                </a:moveTo>
                <a:cubicBezTo>
                  <a:pt x="727" y="0"/>
                  <a:pt x="0" y="727"/>
                  <a:pt x="0" y="1554"/>
                </a:cubicBezTo>
                <a:cubicBezTo>
                  <a:pt x="0" y="2507"/>
                  <a:pt x="727" y="3233"/>
                  <a:pt x="1679" y="3233"/>
                </a:cubicBezTo>
                <a:cubicBezTo>
                  <a:pt x="2507" y="3233"/>
                  <a:pt x="3334" y="2507"/>
                  <a:pt x="3334" y="1554"/>
                </a:cubicBezTo>
                <a:cubicBezTo>
                  <a:pt x="3334" y="727"/>
                  <a:pt x="2507" y="0"/>
                  <a:pt x="16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3"/>
          <p:cNvSpPr/>
          <p:nvPr/>
        </p:nvSpPr>
        <p:spPr>
          <a:xfrm>
            <a:off x="3745759" y="2424564"/>
            <a:ext cx="335865" cy="333879"/>
          </a:xfrm>
          <a:custGeom>
            <a:rect b="b" l="l" r="r" t="t"/>
            <a:pathLst>
              <a:path extrusionOk="0" h="16818" w="16918">
                <a:moveTo>
                  <a:pt x="8447" y="6692"/>
                </a:moveTo>
                <a:cubicBezTo>
                  <a:pt x="7519" y="6692"/>
                  <a:pt x="6667" y="7419"/>
                  <a:pt x="6667" y="8446"/>
                </a:cubicBezTo>
                <a:cubicBezTo>
                  <a:pt x="6667" y="9399"/>
                  <a:pt x="7519" y="10226"/>
                  <a:pt x="8447" y="10226"/>
                </a:cubicBezTo>
                <a:cubicBezTo>
                  <a:pt x="9399" y="10226"/>
                  <a:pt x="10226" y="9399"/>
                  <a:pt x="10226" y="8446"/>
                </a:cubicBezTo>
                <a:cubicBezTo>
                  <a:pt x="10226" y="7419"/>
                  <a:pt x="9399" y="6692"/>
                  <a:pt x="8447" y="6692"/>
                </a:cubicBezTo>
                <a:close/>
                <a:moveTo>
                  <a:pt x="8447" y="4286"/>
                </a:moveTo>
                <a:cubicBezTo>
                  <a:pt x="10752" y="4286"/>
                  <a:pt x="12632" y="6166"/>
                  <a:pt x="12632" y="8446"/>
                </a:cubicBezTo>
                <a:cubicBezTo>
                  <a:pt x="12632" y="10752"/>
                  <a:pt x="10752" y="12632"/>
                  <a:pt x="8447" y="12632"/>
                </a:cubicBezTo>
                <a:cubicBezTo>
                  <a:pt x="6166" y="12632"/>
                  <a:pt x="4286" y="10752"/>
                  <a:pt x="4286" y="8446"/>
                </a:cubicBezTo>
                <a:cubicBezTo>
                  <a:pt x="4286" y="6166"/>
                  <a:pt x="6166" y="4286"/>
                  <a:pt x="8447" y="4286"/>
                </a:cubicBezTo>
                <a:close/>
                <a:moveTo>
                  <a:pt x="7419" y="0"/>
                </a:moveTo>
                <a:lnTo>
                  <a:pt x="6166" y="301"/>
                </a:lnTo>
                <a:lnTo>
                  <a:pt x="5840" y="1053"/>
                </a:lnTo>
                <a:cubicBezTo>
                  <a:pt x="5213" y="1253"/>
                  <a:pt x="4587" y="1554"/>
                  <a:pt x="3960" y="1980"/>
                </a:cubicBezTo>
                <a:lnTo>
                  <a:pt x="3334" y="1679"/>
                </a:lnTo>
                <a:lnTo>
                  <a:pt x="2281" y="2506"/>
                </a:lnTo>
                <a:lnTo>
                  <a:pt x="2507" y="3334"/>
                </a:lnTo>
                <a:cubicBezTo>
                  <a:pt x="2081" y="3860"/>
                  <a:pt x="1655" y="4386"/>
                  <a:pt x="1354" y="5113"/>
                </a:cubicBezTo>
                <a:lnTo>
                  <a:pt x="627" y="5113"/>
                </a:lnTo>
                <a:lnTo>
                  <a:pt x="201" y="6366"/>
                </a:lnTo>
                <a:lnTo>
                  <a:pt x="727" y="6993"/>
                </a:lnTo>
                <a:cubicBezTo>
                  <a:pt x="627" y="7619"/>
                  <a:pt x="627" y="8346"/>
                  <a:pt x="627" y="9073"/>
                </a:cubicBezTo>
                <a:lnTo>
                  <a:pt x="0" y="9499"/>
                </a:lnTo>
                <a:lnTo>
                  <a:pt x="301" y="10752"/>
                </a:lnTo>
                <a:lnTo>
                  <a:pt x="1028" y="11078"/>
                </a:lnTo>
                <a:cubicBezTo>
                  <a:pt x="1254" y="11705"/>
                  <a:pt x="1554" y="12331"/>
                  <a:pt x="1980" y="12958"/>
                </a:cubicBezTo>
                <a:lnTo>
                  <a:pt x="1655" y="13584"/>
                </a:lnTo>
                <a:lnTo>
                  <a:pt x="2607" y="14512"/>
                </a:lnTo>
                <a:lnTo>
                  <a:pt x="3334" y="14411"/>
                </a:lnTo>
                <a:cubicBezTo>
                  <a:pt x="3860" y="14837"/>
                  <a:pt x="4487" y="15238"/>
                  <a:pt x="5113" y="15564"/>
                </a:cubicBezTo>
                <a:lnTo>
                  <a:pt x="5213" y="16291"/>
                </a:lnTo>
                <a:lnTo>
                  <a:pt x="6467" y="16717"/>
                </a:lnTo>
                <a:lnTo>
                  <a:pt x="6993" y="16191"/>
                </a:lnTo>
                <a:cubicBezTo>
                  <a:pt x="7720" y="16291"/>
                  <a:pt x="8346" y="16291"/>
                  <a:pt x="9073" y="16291"/>
                </a:cubicBezTo>
                <a:lnTo>
                  <a:pt x="9599" y="16817"/>
                </a:lnTo>
                <a:lnTo>
                  <a:pt x="10853" y="16592"/>
                </a:lnTo>
                <a:lnTo>
                  <a:pt x="11053" y="15865"/>
                </a:lnTo>
                <a:cubicBezTo>
                  <a:pt x="11680" y="15664"/>
                  <a:pt x="12306" y="15339"/>
                  <a:pt x="12933" y="14938"/>
                </a:cubicBezTo>
                <a:lnTo>
                  <a:pt x="13559" y="15138"/>
                </a:lnTo>
                <a:lnTo>
                  <a:pt x="14612" y="14311"/>
                </a:lnTo>
                <a:lnTo>
                  <a:pt x="14411" y="13584"/>
                </a:lnTo>
                <a:cubicBezTo>
                  <a:pt x="14938" y="13058"/>
                  <a:pt x="15239" y="12431"/>
                  <a:pt x="15564" y="11805"/>
                </a:cubicBezTo>
                <a:lnTo>
                  <a:pt x="16291" y="11705"/>
                </a:lnTo>
                <a:lnTo>
                  <a:pt x="16692" y="10451"/>
                </a:lnTo>
                <a:lnTo>
                  <a:pt x="16191" y="9925"/>
                </a:lnTo>
                <a:cubicBezTo>
                  <a:pt x="16291" y="9198"/>
                  <a:pt x="16391" y="8572"/>
                  <a:pt x="16291" y="7820"/>
                </a:cubicBezTo>
                <a:lnTo>
                  <a:pt x="16918" y="7319"/>
                </a:lnTo>
                <a:lnTo>
                  <a:pt x="16592" y="6065"/>
                </a:lnTo>
                <a:lnTo>
                  <a:pt x="15865" y="5840"/>
                </a:lnTo>
                <a:cubicBezTo>
                  <a:pt x="15665" y="5113"/>
                  <a:pt x="15339" y="4486"/>
                  <a:pt x="14938" y="3960"/>
                </a:cubicBezTo>
                <a:lnTo>
                  <a:pt x="15239" y="3233"/>
                </a:lnTo>
                <a:lnTo>
                  <a:pt x="14311" y="2306"/>
                </a:lnTo>
                <a:lnTo>
                  <a:pt x="13559" y="2506"/>
                </a:lnTo>
                <a:cubicBezTo>
                  <a:pt x="13058" y="1980"/>
                  <a:pt x="12432" y="1679"/>
                  <a:pt x="11805" y="1354"/>
                </a:cubicBezTo>
                <a:lnTo>
                  <a:pt x="11680" y="627"/>
                </a:lnTo>
                <a:lnTo>
                  <a:pt x="10552" y="201"/>
                </a:lnTo>
                <a:lnTo>
                  <a:pt x="9925" y="727"/>
                </a:lnTo>
                <a:cubicBezTo>
                  <a:pt x="9482" y="656"/>
                  <a:pt x="8976" y="585"/>
                  <a:pt x="8461" y="585"/>
                </a:cubicBezTo>
                <a:cubicBezTo>
                  <a:pt x="8248" y="585"/>
                  <a:pt x="8033" y="597"/>
                  <a:pt x="7820" y="627"/>
                </a:cubicBezTo>
                <a:lnTo>
                  <a:pt x="74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3"/>
          <p:cNvSpPr/>
          <p:nvPr/>
        </p:nvSpPr>
        <p:spPr>
          <a:xfrm>
            <a:off x="3743774" y="2420574"/>
            <a:ext cx="339835" cy="341840"/>
          </a:xfrm>
          <a:custGeom>
            <a:rect b="b" l="l" r="r" t="t"/>
            <a:pathLst>
              <a:path extrusionOk="0" h="17219" w="17118">
                <a:moveTo>
                  <a:pt x="8547" y="6993"/>
                </a:moveTo>
                <a:cubicBezTo>
                  <a:pt x="8973" y="6993"/>
                  <a:pt x="9399" y="7194"/>
                  <a:pt x="9699" y="7520"/>
                </a:cubicBezTo>
                <a:cubicBezTo>
                  <a:pt x="10025" y="7820"/>
                  <a:pt x="10226" y="8246"/>
                  <a:pt x="10226" y="8647"/>
                </a:cubicBezTo>
                <a:cubicBezTo>
                  <a:pt x="10226" y="9073"/>
                  <a:pt x="10025" y="9499"/>
                  <a:pt x="9699" y="9800"/>
                </a:cubicBezTo>
                <a:cubicBezTo>
                  <a:pt x="9399" y="10126"/>
                  <a:pt x="8973" y="10226"/>
                  <a:pt x="8547" y="10226"/>
                </a:cubicBezTo>
                <a:cubicBezTo>
                  <a:pt x="8146" y="10226"/>
                  <a:pt x="7719" y="10126"/>
                  <a:pt x="7394" y="9800"/>
                </a:cubicBezTo>
                <a:cubicBezTo>
                  <a:pt x="7093" y="9499"/>
                  <a:pt x="6993" y="9073"/>
                  <a:pt x="6993" y="8647"/>
                </a:cubicBezTo>
                <a:cubicBezTo>
                  <a:pt x="6993" y="8246"/>
                  <a:pt x="7093" y="7820"/>
                  <a:pt x="7394" y="7520"/>
                </a:cubicBezTo>
                <a:cubicBezTo>
                  <a:pt x="7719" y="7194"/>
                  <a:pt x="8146" y="6993"/>
                  <a:pt x="8547" y="6993"/>
                </a:cubicBezTo>
                <a:close/>
                <a:moveTo>
                  <a:pt x="8547" y="6667"/>
                </a:moveTo>
                <a:cubicBezTo>
                  <a:pt x="7519" y="6667"/>
                  <a:pt x="6667" y="7620"/>
                  <a:pt x="6667" y="8647"/>
                </a:cubicBezTo>
                <a:cubicBezTo>
                  <a:pt x="6667" y="9700"/>
                  <a:pt x="7519" y="10527"/>
                  <a:pt x="8547" y="10527"/>
                </a:cubicBezTo>
                <a:cubicBezTo>
                  <a:pt x="9599" y="10527"/>
                  <a:pt x="10526" y="9700"/>
                  <a:pt x="10526" y="8647"/>
                </a:cubicBezTo>
                <a:cubicBezTo>
                  <a:pt x="10526" y="7620"/>
                  <a:pt x="9599" y="6667"/>
                  <a:pt x="8547" y="6667"/>
                </a:cubicBezTo>
                <a:close/>
                <a:moveTo>
                  <a:pt x="8547" y="4587"/>
                </a:moveTo>
                <a:cubicBezTo>
                  <a:pt x="9699" y="4587"/>
                  <a:pt x="10652" y="5114"/>
                  <a:pt x="11379" y="5840"/>
                </a:cubicBezTo>
                <a:cubicBezTo>
                  <a:pt x="12105" y="6567"/>
                  <a:pt x="12632" y="7520"/>
                  <a:pt x="12632" y="8647"/>
                </a:cubicBezTo>
                <a:cubicBezTo>
                  <a:pt x="12632" y="9700"/>
                  <a:pt x="12105" y="10753"/>
                  <a:pt x="11379" y="11479"/>
                </a:cubicBezTo>
                <a:cubicBezTo>
                  <a:pt x="10652" y="12206"/>
                  <a:pt x="9699" y="12632"/>
                  <a:pt x="8547" y="12632"/>
                </a:cubicBezTo>
                <a:cubicBezTo>
                  <a:pt x="7394" y="12632"/>
                  <a:pt x="6466" y="12206"/>
                  <a:pt x="5739" y="11479"/>
                </a:cubicBezTo>
                <a:cubicBezTo>
                  <a:pt x="5013" y="10753"/>
                  <a:pt x="4587" y="9700"/>
                  <a:pt x="4587" y="8647"/>
                </a:cubicBezTo>
                <a:cubicBezTo>
                  <a:pt x="4587" y="7520"/>
                  <a:pt x="5013" y="6567"/>
                  <a:pt x="5739" y="5840"/>
                </a:cubicBezTo>
                <a:cubicBezTo>
                  <a:pt x="6466" y="5114"/>
                  <a:pt x="7394" y="4587"/>
                  <a:pt x="8547" y="4587"/>
                </a:cubicBezTo>
                <a:close/>
                <a:moveTo>
                  <a:pt x="8547" y="4261"/>
                </a:moveTo>
                <a:cubicBezTo>
                  <a:pt x="6141" y="4261"/>
                  <a:pt x="4261" y="6266"/>
                  <a:pt x="4261" y="8647"/>
                </a:cubicBezTo>
                <a:cubicBezTo>
                  <a:pt x="4261" y="11053"/>
                  <a:pt x="6141" y="12933"/>
                  <a:pt x="8547" y="12933"/>
                </a:cubicBezTo>
                <a:cubicBezTo>
                  <a:pt x="10953" y="12933"/>
                  <a:pt x="12933" y="11053"/>
                  <a:pt x="12933" y="8647"/>
                </a:cubicBezTo>
                <a:cubicBezTo>
                  <a:pt x="12933" y="6266"/>
                  <a:pt x="10953" y="4261"/>
                  <a:pt x="8547" y="4261"/>
                </a:cubicBezTo>
                <a:close/>
                <a:moveTo>
                  <a:pt x="7394" y="402"/>
                </a:moveTo>
                <a:lnTo>
                  <a:pt x="7820" y="928"/>
                </a:lnTo>
                <a:lnTo>
                  <a:pt x="8547" y="928"/>
                </a:lnTo>
                <a:cubicBezTo>
                  <a:pt x="9073" y="928"/>
                  <a:pt x="9499" y="928"/>
                  <a:pt x="10025" y="1028"/>
                </a:cubicBezTo>
                <a:lnTo>
                  <a:pt x="10125" y="1028"/>
                </a:lnTo>
                <a:lnTo>
                  <a:pt x="10652" y="627"/>
                </a:lnTo>
                <a:lnTo>
                  <a:pt x="11679" y="928"/>
                </a:lnTo>
                <a:lnTo>
                  <a:pt x="11780" y="1655"/>
                </a:lnTo>
                <a:lnTo>
                  <a:pt x="11905" y="1655"/>
                </a:lnTo>
                <a:cubicBezTo>
                  <a:pt x="12532" y="1981"/>
                  <a:pt x="13033" y="2382"/>
                  <a:pt x="13559" y="2808"/>
                </a:cubicBezTo>
                <a:lnTo>
                  <a:pt x="13659" y="2808"/>
                </a:lnTo>
                <a:lnTo>
                  <a:pt x="14411" y="2707"/>
                </a:lnTo>
                <a:lnTo>
                  <a:pt x="15138" y="3535"/>
                </a:lnTo>
                <a:lnTo>
                  <a:pt x="14812" y="4161"/>
                </a:lnTo>
                <a:lnTo>
                  <a:pt x="14912" y="4261"/>
                </a:lnTo>
                <a:cubicBezTo>
                  <a:pt x="15339" y="4788"/>
                  <a:pt x="15664" y="5414"/>
                  <a:pt x="15865" y="6041"/>
                </a:cubicBezTo>
                <a:lnTo>
                  <a:pt x="15865" y="6141"/>
                </a:lnTo>
                <a:lnTo>
                  <a:pt x="16592" y="6367"/>
                </a:lnTo>
                <a:lnTo>
                  <a:pt x="16792" y="7520"/>
                </a:lnTo>
                <a:lnTo>
                  <a:pt x="16291" y="7921"/>
                </a:lnTo>
                <a:lnTo>
                  <a:pt x="16291" y="8021"/>
                </a:lnTo>
                <a:lnTo>
                  <a:pt x="16291" y="8647"/>
                </a:lnTo>
                <a:cubicBezTo>
                  <a:pt x="16291" y="9174"/>
                  <a:pt x="16166" y="9600"/>
                  <a:pt x="16166" y="10126"/>
                </a:cubicBezTo>
                <a:lnTo>
                  <a:pt x="16065" y="10126"/>
                </a:lnTo>
                <a:lnTo>
                  <a:pt x="16592" y="10753"/>
                </a:lnTo>
                <a:lnTo>
                  <a:pt x="16291" y="11780"/>
                </a:lnTo>
                <a:lnTo>
                  <a:pt x="15539" y="11906"/>
                </a:lnTo>
                <a:cubicBezTo>
                  <a:pt x="15238" y="12532"/>
                  <a:pt x="14812" y="13159"/>
                  <a:pt x="14411" y="13660"/>
                </a:cubicBezTo>
                <a:lnTo>
                  <a:pt x="14511" y="14512"/>
                </a:lnTo>
                <a:lnTo>
                  <a:pt x="13659" y="15239"/>
                </a:lnTo>
                <a:lnTo>
                  <a:pt x="13033" y="14913"/>
                </a:lnTo>
                <a:lnTo>
                  <a:pt x="12933" y="15038"/>
                </a:lnTo>
                <a:cubicBezTo>
                  <a:pt x="12406" y="15339"/>
                  <a:pt x="11780" y="15665"/>
                  <a:pt x="11153" y="15865"/>
                </a:cubicBezTo>
                <a:lnTo>
                  <a:pt x="11053" y="15966"/>
                </a:lnTo>
                <a:lnTo>
                  <a:pt x="10852" y="16693"/>
                </a:lnTo>
                <a:lnTo>
                  <a:pt x="9699" y="16918"/>
                </a:lnTo>
                <a:lnTo>
                  <a:pt x="9273" y="16292"/>
                </a:lnTo>
                <a:lnTo>
                  <a:pt x="9173" y="16292"/>
                </a:lnTo>
                <a:cubicBezTo>
                  <a:pt x="8973" y="16292"/>
                  <a:pt x="8772" y="16392"/>
                  <a:pt x="8547" y="16392"/>
                </a:cubicBezTo>
                <a:cubicBezTo>
                  <a:pt x="8020" y="16392"/>
                  <a:pt x="7619" y="16292"/>
                  <a:pt x="7093" y="16166"/>
                </a:cubicBezTo>
                <a:lnTo>
                  <a:pt x="6466" y="16693"/>
                </a:lnTo>
                <a:lnTo>
                  <a:pt x="5414" y="16392"/>
                </a:lnTo>
                <a:lnTo>
                  <a:pt x="5313" y="15665"/>
                </a:lnTo>
                <a:lnTo>
                  <a:pt x="5313" y="15540"/>
                </a:lnTo>
                <a:cubicBezTo>
                  <a:pt x="4687" y="15339"/>
                  <a:pt x="4060" y="14913"/>
                  <a:pt x="3534" y="14512"/>
                </a:cubicBezTo>
                <a:lnTo>
                  <a:pt x="3434" y="14412"/>
                </a:lnTo>
                <a:lnTo>
                  <a:pt x="2707" y="14612"/>
                </a:lnTo>
                <a:lnTo>
                  <a:pt x="1980" y="13785"/>
                </a:lnTo>
                <a:lnTo>
                  <a:pt x="2281" y="13033"/>
                </a:lnTo>
                <a:lnTo>
                  <a:pt x="2181" y="13033"/>
                </a:lnTo>
                <a:cubicBezTo>
                  <a:pt x="1880" y="12407"/>
                  <a:pt x="1554" y="11906"/>
                  <a:pt x="1354" y="11154"/>
                </a:cubicBezTo>
                <a:lnTo>
                  <a:pt x="1253" y="11053"/>
                </a:lnTo>
                <a:lnTo>
                  <a:pt x="501" y="10853"/>
                </a:lnTo>
                <a:lnTo>
                  <a:pt x="301" y="9800"/>
                </a:lnTo>
                <a:lnTo>
                  <a:pt x="927" y="9399"/>
                </a:lnTo>
                <a:lnTo>
                  <a:pt x="927" y="9274"/>
                </a:lnTo>
                <a:cubicBezTo>
                  <a:pt x="827" y="9073"/>
                  <a:pt x="827" y="8873"/>
                  <a:pt x="827" y="8647"/>
                </a:cubicBezTo>
                <a:cubicBezTo>
                  <a:pt x="827" y="8146"/>
                  <a:pt x="927" y="7620"/>
                  <a:pt x="1028" y="7194"/>
                </a:cubicBezTo>
                <a:lnTo>
                  <a:pt x="1028" y="7093"/>
                </a:lnTo>
                <a:lnTo>
                  <a:pt x="501" y="6567"/>
                </a:lnTo>
                <a:lnTo>
                  <a:pt x="827" y="5515"/>
                </a:lnTo>
                <a:lnTo>
                  <a:pt x="1554" y="5414"/>
                </a:lnTo>
                <a:lnTo>
                  <a:pt x="1654" y="5314"/>
                </a:lnTo>
                <a:cubicBezTo>
                  <a:pt x="1880" y="4687"/>
                  <a:pt x="2281" y="4161"/>
                  <a:pt x="2707" y="3635"/>
                </a:cubicBezTo>
                <a:lnTo>
                  <a:pt x="2807" y="3535"/>
                </a:lnTo>
                <a:lnTo>
                  <a:pt x="2607" y="2808"/>
                </a:lnTo>
                <a:lnTo>
                  <a:pt x="3434" y="2081"/>
                </a:lnTo>
                <a:lnTo>
                  <a:pt x="4161" y="2382"/>
                </a:lnTo>
                <a:lnTo>
                  <a:pt x="4161" y="2281"/>
                </a:lnTo>
                <a:cubicBezTo>
                  <a:pt x="4787" y="1880"/>
                  <a:pt x="5313" y="1555"/>
                  <a:pt x="6040" y="1354"/>
                </a:cubicBezTo>
                <a:lnTo>
                  <a:pt x="6141" y="1354"/>
                </a:lnTo>
                <a:lnTo>
                  <a:pt x="6366" y="627"/>
                </a:lnTo>
                <a:lnTo>
                  <a:pt x="7394" y="402"/>
                </a:lnTo>
                <a:close/>
                <a:moveTo>
                  <a:pt x="7519" y="1"/>
                </a:moveTo>
                <a:lnTo>
                  <a:pt x="6040" y="301"/>
                </a:lnTo>
                <a:lnTo>
                  <a:pt x="5855" y="1067"/>
                </a:lnTo>
                <a:lnTo>
                  <a:pt x="5855" y="1067"/>
                </a:lnTo>
                <a:cubicBezTo>
                  <a:pt x="5201" y="1361"/>
                  <a:pt x="4631" y="1640"/>
                  <a:pt x="4143" y="2016"/>
                </a:cubicBezTo>
                <a:lnTo>
                  <a:pt x="4143" y="2016"/>
                </a:lnTo>
                <a:lnTo>
                  <a:pt x="4161" y="1981"/>
                </a:lnTo>
                <a:lnTo>
                  <a:pt x="3434" y="1655"/>
                </a:lnTo>
                <a:lnTo>
                  <a:pt x="2281" y="2707"/>
                </a:lnTo>
                <a:lnTo>
                  <a:pt x="2486" y="3460"/>
                </a:lnTo>
                <a:lnTo>
                  <a:pt x="2486" y="3460"/>
                </a:lnTo>
                <a:cubicBezTo>
                  <a:pt x="2088" y="3954"/>
                  <a:pt x="1692" y="4535"/>
                  <a:pt x="1399" y="5120"/>
                </a:cubicBezTo>
                <a:lnTo>
                  <a:pt x="1399" y="5120"/>
                </a:lnTo>
                <a:lnTo>
                  <a:pt x="627" y="5214"/>
                </a:lnTo>
                <a:lnTo>
                  <a:pt x="100" y="6667"/>
                </a:lnTo>
                <a:lnTo>
                  <a:pt x="708" y="7275"/>
                </a:lnTo>
                <a:lnTo>
                  <a:pt x="708" y="7275"/>
                </a:lnTo>
                <a:cubicBezTo>
                  <a:pt x="611" y="7686"/>
                  <a:pt x="501" y="8177"/>
                  <a:pt x="501" y="8647"/>
                </a:cubicBezTo>
                <a:cubicBezTo>
                  <a:pt x="501" y="8847"/>
                  <a:pt x="501" y="9028"/>
                  <a:pt x="589" y="9206"/>
                </a:cubicBezTo>
                <a:lnTo>
                  <a:pt x="589" y="9206"/>
                </a:lnTo>
                <a:lnTo>
                  <a:pt x="0" y="9700"/>
                </a:lnTo>
                <a:lnTo>
                  <a:pt x="301" y="11154"/>
                </a:lnTo>
                <a:lnTo>
                  <a:pt x="1053" y="11359"/>
                </a:lnTo>
                <a:lnTo>
                  <a:pt x="1053" y="11359"/>
                </a:lnTo>
                <a:cubicBezTo>
                  <a:pt x="1269" y="12032"/>
                  <a:pt x="1553" y="12617"/>
                  <a:pt x="1945" y="13115"/>
                </a:cubicBezTo>
                <a:lnTo>
                  <a:pt x="1945" y="13115"/>
                </a:lnTo>
                <a:lnTo>
                  <a:pt x="1654" y="13785"/>
                </a:lnTo>
                <a:lnTo>
                  <a:pt x="2607" y="14913"/>
                </a:lnTo>
                <a:lnTo>
                  <a:pt x="3357" y="14731"/>
                </a:lnTo>
                <a:lnTo>
                  <a:pt x="3357" y="14731"/>
                </a:lnTo>
                <a:cubicBezTo>
                  <a:pt x="3852" y="15129"/>
                  <a:pt x="4433" y="15504"/>
                  <a:pt x="5019" y="15816"/>
                </a:cubicBezTo>
                <a:lnTo>
                  <a:pt x="5019" y="15816"/>
                </a:lnTo>
                <a:lnTo>
                  <a:pt x="5113" y="16592"/>
                </a:lnTo>
                <a:lnTo>
                  <a:pt x="6567" y="17018"/>
                </a:lnTo>
                <a:lnTo>
                  <a:pt x="7171" y="16510"/>
                </a:lnTo>
                <a:lnTo>
                  <a:pt x="7171" y="16510"/>
                </a:lnTo>
                <a:cubicBezTo>
                  <a:pt x="7580" y="16604"/>
                  <a:pt x="8052" y="16693"/>
                  <a:pt x="8547" y="16693"/>
                </a:cubicBezTo>
                <a:cubicBezTo>
                  <a:pt x="8737" y="16693"/>
                  <a:pt x="8909" y="16621"/>
                  <a:pt x="9078" y="16599"/>
                </a:cubicBezTo>
                <a:lnTo>
                  <a:pt x="9078" y="16599"/>
                </a:lnTo>
                <a:lnTo>
                  <a:pt x="9599" y="17219"/>
                </a:lnTo>
                <a:lnTo>
                  <a:pt x="11053" y="16918"/>
                </a:lnTo>
                <a:lnTo>
                  <a:pt x="11260" y="16137"/>
                </a:lnTo>
                <a:lnTo>
                  <a:pt x="11260" y="16137"/>
                </a:lnTo>
                <a:cubicBezTo>
                  <a:pt x="11934" y="15945"/>
                  <a:pt x="12509" y="15670"/>
                  <a:pt x="13080" y="15291"/>
                </a:cubicBezTo>
                <a:lnTo>
                  <a:pt x="13080" y="15291"/>
                </a:lnTo>
                <a:lnTo>
                  <a:pt x="13785" y="15540"/>
                </a:lnTo>
                <a:lnTo>
                  <a:pt x="14812" y="14612"/>
                </a:lnTo>
                <a:lnTo>
                  <a:pt x="14712" y="13785"/>
                </a:lnTo>
                <a:lnTo>
                  <a:pt x="14709" y="13785"/>
                </a:lnTo>
                <a:cubicBezTo>
                  <a:pt x="15163" y="13307"/>
                  <a:pt x="15515" y="12755"/>
                  <a:pt x="15730" y="12198"/>
                </a:cubicBezTo>
                <a:lnTo>
                  <a:pt x="15730" y="12198"/>
                </a:lnTo>
                <a:lnTo>
                  <a:pt x="16491" y="12106"/>
                </a:lnTo>
                <a:lnTo>
                  <a:pt x="17018" y="10652"/>
                </a:lnTo>
                <a:lnTo>
                  <a:pt x="16491" y="10126"/>
                </a:lnTo>
                <a:cubicBezTo>
                  <a:pt x="16491" y="9600"/>
                  <a:pt x="16592" y="9174"/>
                  <a:pt x="16592" y="8647"/>
                </a:cubicBezTo>
                <a:lnTo>
                  <a:pt x="16592" y="8062"/>
                </a:lnTo>
                <a:lnTo>
                  <a:pt x="17118" y="7620"/>
                </a:lnTo>
                <a:lnTo>
                  <a:pt x="16918" y="6141"/>
                </a:lnTo>
                <a:lnTo>
                  <a:pt x="16134" y="5957"/>
                </a:lnTo>
                <a:lnTo>
                  <a:pt x="16166" y="5941"/>
                </a:lnTo>
                <a:cubicBezTo>
                  <a:pt x="15879" y="5343"/>
                  <a:pt x="15569" y="4745"/>
                  <a:pt x="15193" y="4148"/>
                </a:cubicBezTo>
                <a:lnTo>
                  <a:pt x="15193" y="4148"/>
                </a:lnTo>
                <a:lnTo>
                  <a:pt x="15539" y="3434"/>
                </a:lnTo>
                <a:lnTo>
                  <a:pt x="14511" y="2281"/>
                </a:lnTo>
                <a:lnTo>
                  <a:pt x="13677" y="2502"/>
                </a:lnTo>
                <a:lnTo>
                  <a:pt x="13677" y="2502"/>
                </a:lnTo>
                <a:cubicBezTo>
                  <a:pt x="13197" y="2046"/>
                  <a:pt x="12643" y="1671"/>
                  <a:pt x="12086" y="1394"/>
                </a:cubicBezTo>
                <a:lnTo>
                  <a:pt x="12086" y="1394"/>
                </a:lnTo>
                <a:lnTo>
                  <a:pt x="12005" y="728"/>
                </a:lnTo>
                <a:lnTo>
                  <a:pt x="10526" y="201"/>
                </a:lnTo>
                <a:lnTo>
                  <a:pt x="10000" y="727"/>
                </a:lnTo>
                <a:lnTo>
                  <a:pt x="10000" y="727"/>
                </a:lnTo>
                <a:cubicBezTo>
                  <a:pt x="9579" y="724"/>
                  <a:pt x="9063" y="627"/>
                  <a:pt x="8547" y="627"/>
                </a:cubicBezTo>
                <a:lnTo>
                  <a:pt x="7951" y="627"/>
                </a:lnTo>
                <a:lnTo>
                  <a:pt x="7519"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3"/>
          <p:cNvSpPr/>
          <p:nvPr/>
        </p:nvSpPr>
        <p:spPr>
          <a:xfrm>
            <a:off x="3051160" y="4615804"/>
            <a:ext cx="1137945" cy="12467"/>
          </a:xfrm>
          <a:custGeom>
            <a:rect b="b" l="l" r="r" t="t"/>
            <a:pathLst>
              <a:path extrusionOk="0" h="628" w="57320">
                <a:moveTo>
                  <a:pt x="301" y="1"/>
                </a:moveTo>
                <a:cubicBezTo>
                  <a:pt x="101" y="1"/>
                  <a:pt x="1" y="101"/>
                  <a:pt x="1" y="327"/>
                </a:cubicBezTo>
                <a:cubicBezTo>
                  <a:pt x="1" y="527"/>
                  <a:pt x="101" y="627"/>
                  <a:pt x="301" y="627"/>
                </a:cubicBezTo>
                <a:lnTo>
                  <a:pt x="57019" y="627"/>
                </a:lnTo>
                <a:cubicBezTo>
                  <a:pt x="57219" y="627"/>
                  <a:pt x="57319" y="527"/>
                  <a:pt x="57319" y="327"/>
                </a:cubicBezTo>
                <a:cubicBezTo>
                  <a:pt x="57319" y="101"/>
                  <a:pt x="57219" y="1"/>
                  <a:pt x="570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3"/>
          <p:cNvSpPr/>
          <p:nvPr/>
        </p:nvSpPr>
        <p:spPr>
          <a:xfrm>
            <a:off x="2856129" y="4615804"/>
            <a:ext cx="147286" cy="12467"/>
          </a:xfrm>
          <a:custGeom>
            <a:rect b="b" l="l" r="r" t="t"/>
            <a:pathLst>
              <a:path extrusionOk="0" h="628" w="7419">
                <a:moveTo>
                  <a:pt x="326" y="1"/>
                </a:moveTo>
                <a:cubicBezTo>
                  <a:pt x="100" y="1"/>
                  <a:pt x="0" y="101"/>
                  <a:pt x="0" y="327"/>
                </a:cubicBezTo>
                <a:cubicBezTo>
                  <a:pt x="0" y="527"/>
                  <a:pt x="100" y="627"/>
                  <a:pt x="326" y="627"/>
                </a:cubicBezTo>
                <a:lnTo>
                  <a:pt x="7118" y="627"/>
                </a:lnTo>
                <a:cubicBezTo>
                  <a:pt x="7318" y="627"/>
                  <a:pt x="7419" y="527"/>
                  <a:pt x="7419" y="327"/>
                </a:cubicBezTo>
                <a:cubicBezTo>
                  <a:pt x="7419" y="101"/>
                  <a:pt x="7318" y="1"/>
                  <a:pt x="71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3"/>
          <p:cNvSpPr/>
          <p:nvPr/>
        </p:nvSpPr>
        <p:spPr>
          <a:xfrm>
            <a:off x="2244612" y="2492718"/>
            <a:ext cx="273687" cy="12467"/>
          </a:xfrm>
          <a:custGeom>
            <a:rect b="b" l="l" r="r" t="t"/>
            <a:pathLst>
              <a:path extrusionOk="0" h="628" w="13786">
                <a:moveTo>
                  <a:pt x="327" y="1"/>
                </a:moveTo>
                <a:cubicBezTo>
                  <a:pt x="101" y="1"/>
                  <a:pt x="1" y="226"/>
                  <a:pt x="1" y="327"/>
                </a:cubicBezTo>
                <a:cubicBezTo>
                  <a:pt x="1" y="527"/>
                  <a:pt x="101" y="627"/>
                  <a:pt x="327" y="627"/>
                </a:cubicBezTo>
                <a:lnTo>
                  <a:pt x="13485" y="627"/>
                </a:lnTo>
                <a:cubicBezTo>
                  <a:pt x="13585" y="627"/>
                  <a:pt x="13785" y="527"/>
                  <a:pt x="13785" y="327"/>
                </a:cubicBezTo>
                <a:cubicBezTo>
                  <a:pt x="13785" y="226"/>
                  <a:pt x="13585" y="1"/>
                  <a:pt x="134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3"/>
          <p:cNvSpPr/>
          <p:nvPr/>
        </p:nvSpPr>
        <p:spPr>
          <a:xfrm>
            <a:off x="2049582" y="2492718"/>
            <a:ext cx="147286" cy="12467"/>
          </a:xfrm>
          <a:custGeom>
            <a:rect b="b" l="l" r="r" t="t"/>
            <a:pathLst>
              <a:path extrusionOk="0" h="628" w="7419">
                <a:moveTo>
                  <a:pt x="326" y="1"/>
                </a:moveTo>
                <a:cubicBezTo>
                  <a:pt x="126" y="1"/>
                  <a:pt x="0" y="226"/>
                  <a:pt x="0" y="327"/>
                </a:cubicBezTo>
                <a:cubicBezTo>
                  <a:pt x="0" y="527"/>
                  <a:pt x="126" y="627"/>
                  <a:pt x="326" y="627"/>
                </a:cubicBezTo>
                <a:lnTo>
                  <a:pt x="7118" y="627"/>
                </a:lnTo>
                <a:cubicBezTo>
                  <a:pt x="7319" y="627"/>
                  <a:pt x="7419" y="527"/>
                  <a:pt x="7419" y="327"/>
                </a:cubicBezTo>
                <a:cubicBezTo>
                  <a:pt x="7419" y="226"/>
                  <a:pt x="7319" y="1"/>
                  <a:pt x="71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3"/>
          <p:cNvSpPr/>
          <p:nvPr/>
        </p:nvSpPr>
        <p:spPr>
          <a:xfrm>
            <a:off x="1023604" y="3548037"/>
            <a:ext cx="402053" cy="12467"/>
          </a:xfrm>
          <a:custGeom>
            <a:rect b="b" l="l" r="r" t="t"/>
            <a:pathLst>
              <a:path extrusionOk="0" h="628" w="20252">
                <a:moveTo>
                  <a:pt x="302" y="1"/>
                </a:moveTo>
                <a:cubicBezTo>
                  <a:pt x="101" y="1"/>
                  <a:pt x="1" y="227"/>
                  <a:pt x="1" y="327"/>
                </a:cubicBezTo>
                <a:cubicBezTo>
                  <a:pt x="1" y="527"/>
                  <a:pt x="101" y="628"/>
                  <a:pt x="302" y="628"/>
                </a:cubicBezTo>
                <a:lnTo>
                  <a:pt x="19951" y="628"/>
                </a:lnTo>
                <a:cubicBezTo>
                  <a:pt x="20051" y="628"/>
                  <a:pt x="20252" y="527"/>
                  <a:pt x="20252" y="327"/>
                </a:cubicBezTo>
                <a:cubicBezTo>
                  <a:pt x="20252" y="227"/>
                  <a:pt x="20051" y="1"/>
                  <a:pt x="199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3"/>
          <p:cNvSpPr/>
          <p:nvPr/>
        </p:nvSpPr>
        <p:spPr>
          <a:xfrm>
            <a:off x="828573" y="3548037"/>
            <a:ext cx="147286" cy="12467"/>
          </a:xfrm>
          <a:custGeom>
            <a:rect b="b" l="l" r="r" t="t"/>
            <a:pathLst>
              <a:path extrusionOk="0" h="628" w="7419">
                <a:moveTo>
                  <a:pt x="326" y="1"/>
                </a:moveTo>
                <a:cubicBezTo>
                  <a:pt x="100" y="1"/>
                  <a:pt x="0" y="227"/>
                  <a:pt x="0" y="327"/>
                </a:cubicBezTo>
                <a:cubicBezTo>
                  <a:pt x="0" y="527"/>
                  <a:pt x="100" y="628"/>
                  <a:pt x="326" y="628"/>
                </a:cubicBezTo>
                <a:lnTo>
                  <a:pt x="7118" y="628"/>
                </a:lnTo>
                <a:cubicBezTo>
                  <a:pt x="7218" y="628"/>
                  <a:pt x="7419" y="527"/>
                  <a:pt x="7419" y="327"/>
                </a:cubicBezTo>
                <a:cubicBezTo>
                  <a:pt x="7419" y="227"/>
                  <a:pt x="7218" y="1"/>
                  <a:pt x="71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 name="Google Shape;725;p33"/>
          <p:cNvGrpSpPr/>
          <p:nvPr/>
        </p:nvGrpSpPr>
        <p:grpSpPr>
          <a:xfrm>
            <a:off x="4794610" y="2614574"/>
            <a:ext cx="3596442" cy="2028124"/>
            <a:chOff x="250225" y="836050"/>
            <a:chExt cx="7125900" cy="4018475"/>
          </a:xfrm>
        </p:grpSpPr>
        <p:sp>
          <p:nvSpPr>
            <p:cNvPr id="726" name="Google Shape;726;p33"/>
            <p:cNvSpPr/>
            <p:nvPr/>
          </p:nvSpPr>
          <p:spPr>
            <a:xfrm>
              <a:off x="5723625" y="1052650"/>
              <a:ext cx="36400" cy="1031425"/>
            </a:xfrm>
            <a:custGeom>
              <a:rect b="b" l="l" r="r" t="t"/>
              <a:pathLst>
                <a:path extrusionOk="0" fill="none" h="41257" w="1456">
                  <a:moveTo>
                    <a:pt x="1455" y="0"/>
                  </a:moveTo>
                  <a:cubicBezTo>
                    <a:pt x="1455" y="0"/>
                    <a:pt x="670" y="26158"/>
                    <a:pt x="1" y="41257"/>
                  </a:cubicBez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3"/>
            <p:cNvSpPr/>
            <p:nvPr/>
          </p:nvSpPr>
          <p:spPr>
            <a:xfrm>
              <a:off x="5620300" y="1134025"/>
              <a:ext cx="132200" cy="144325"/>
            </a:xfrm>
            <a:custGeom>
              <a:rect b="b" l="l" r="r" t="t"/>
              <a:pathLst>
                <a:path extrusionOk="0" fill="none" h="5773" w="5288">
                  <a:moveTo>
                    <a:pt x="1" y="0"/>
                  </a:moveTo>
                  <a:lnTo>
                    <a:pt x="5288" y="5772"/>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3"/>
            <p:cNvSpPr/>
            <p:nvPr/>
          </p:nvSpPr>
          <p:spPr>
            <a:xfrm>
              <a:off x="5671100" y="898525"/>
              <a:ext cx="88925" cy="154150"/>
            </a:xfrm>
            <a:custGeom>
              <a:rect b="b" l="l" r="r" t="t"/>
              <a:pathLst>
                <a:path extrusionOk="0" fill="none" h="6166" w="3557">
                  <a:moveTo>
                    <a:pt x="3556" y="6165"/>
                  </a:moveTo>
                  <a:lnTo>
                    <a:pt x="1" y="1"/>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3"/>
            <p:cNvSpPr/>
            <p:nvPr/>
          </p:nvSpPr>
          <p:spPr>
            <a:xfrm>
              <a:off x="5760000" y="910650"/>
              <a:ext cx="120075" cy="142025"/>
            </a:xfrm>
            <a:custGeom>
              <a:rect b="b" l="l" r="r" t="t"/>
              <a:pathLst>
                <a:path extrusionOk="0" fill="none" h="5681" w="4803">
                  <a:moveTo>
                    <a:pt x="0" y="5680"/>
                  </a:moveTo>
                  <a:lnTo>
                    <a:pt x="4802" y="1"/>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3"/>
            <p:cNvSpPr/>
            <p:nvPr/>
          </p:nvSpPr>
          <p:spPr>
            <a:xfrm>
              <a:off x="5853500" y="886125"/>
              <a:ext cx="53125" cy="51100"/>
            </a:xfrm>
            <a:custGeom>
              <a:rect b="b" l="l" r="r" t="t"/>
              <a:pathLst>
                <a:path extrusionOk="0" h="2044" w="2125">
                  <a:moveTo>
                    <a:pt x="1111" y="1"/>
                  </a:moveTo>
                  <a:cubicBezTo>
                    <a:pt x="1065" y="1"/>
                    <a:pt x="1018" y="4"/>
                    <a:pt x="970" y="12"/>
                  </a:cubicBezTo>
                  <a:cubicBezTo>
                    <a:pt x="393" y="12"/>
                    <a:pt x="0" y="497"/>
                    <a:pt x="0" y="1074"/>
                  </a:cubicBezTo>
                  <a:cubicBezTo>
                    <a:pt x="93" y="1651"/>
                    <a:pt x="577" y="2044"/>
                    <a:pt x="1155" y="2044"/>
                  </a:cubicBezTo>
                  <a:cubicBezTo>
                    <a:pt x="1732" y="2044"/>
                    <a:pt x="2124" y="1559"/>
                    <a:pt x="2124" y="982"/>
                  </a:cubicBezTo>
                  <a:cubicBezTo>
                    <a:pt x="2039" y="452"/>
                    <a:pt x="1625" y="1"/>
                    <a:pt x="1111" y="1"/>
                  </a:cubicBezTo>
                  <a:close/>
                </a:path>
              </a:pathLst>
            </a:custGeom>
            <a:solidFill>
              <a:schemeClr val="accent2"/>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3"/>
            <p:cNvSpPr/>
            <p:nvPr/>
          </p:nvSpPr>
          <p:spPr>
            <a:xfrm>
              <a:off x="5605875" y="836050"/>
              <a:ext cx="129900" cy="124850"/>
            </a:xfrm>
            <a:custGeom>
              <a:rect b="b" l="l" r="r" t="t"/>
              <a:pathLst>
                <a:path extrusionOk="0" h="4994" w="5196">
                  <a:moveTo>
                    <a:pt x="2662" y="1"/>
                  </a:moveTo>
                  <a:cubicBezTo>
                    <a:pt x="2607" y="1"/>
                    <a:pt x="2551" y="3"/>
                    <a:pt x="2494" y="6"/>
                  </a:cubicBezTo>
                  <a:cubicBezTo>
                    <a:pt x="1063" y="99"/>
                    <a:pt x="1" y="1253"/>
                    <a:pt x="93" y="2592"/>
                  </a:cubicBezTo>
                  <a:cubicBezTo>
                    <a:pt x="185" y="3954"/>
                    <a:pt x="1340" y="4993"/>
                    <a:pt x="2702" y="4993"/>
                  </a:cubicBezTo>
                  <a:cubicBezTo>
                    <a:pt x="4133" y="4901"/>
                    <a:pt x="5195" y="3747"/>
                    <a:pt x="5103" y="2315"/>
                  </a:cubicBezTo>
                  <a:cubicBezTo>
                    <a:pt x="5015" y="1009"/>
                    <a:pt x="3950" y="1"/>
                    <a:pt x="2662" y="1"/>
                  </a:cubicBez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3"/>
            <p:cNvSpPr/>
            <p:nvPr/>
          </p:nvSpPr>
          <p:spPr>
            <a:xfrm>
              <a:off x="5572400" y="1085950"/>
              <a:ext cx="98725" cy="96750"/>
            </a:xfrm>
            <a:custGeom>
              <a:rect b="b" l="l" r="r" t="t"/>
              <a:pathLst>
                <a:path extrusionOk="0" h="3870" w="3949">
                  <a:moveTo>
                    <a:pt x="1982" y="0"/>
                  </a:moveTo>
                  <a:cubicBezTo>
                    <a:pt x="1930" y="0"/>
                    <a:pt x="1877" y="3"/>
                    <a:pt x="1825" y="7"/>
                  </a:cubicBezTo>
                  <a:cubicBezTo>
                    <a:pt x="763" y="100"/>
                    <a:pt x="1" y="977"/>
                    <a:pt x="1" y="2039"/>
                  </a:cubicBezTo>
                  <a:cubicBezTo>
                    <a:pt x="89" y="3027"/>
                    <a:pt x="866" y="3869"/>
                    <a:pt x="1856" y="3869"/>
                  </a:cubicBezTo>
                  <a:cubicBezTo>
                    <a:pt x="1907" y="3869"/>
                    <a:pt x="1958" y="3867"/>
                    <a:pt x="2009" y="3863"/>
                  </a:cubicBezTo>
                  <a:cubicBezTo>
                    <a:pt x="3071" y="3770"/>
                    <a:pt x="3949" y="2893"/>
                    <a:pt x="3833" y="1831"/>
                  </a:cubicBezTo>
                  <a:cubicBezTo>
                    <a:pt x="3833" y="822"/>
                    <a:pt x="2978" y="0"/>
                    <a:pt x="1982" y="0"/>
                  </a:cubicBezTo>
                  <a:close/>
                </a:path>
              </a:pathLst>
            </a:custGeom>
            <a:solidFill>
              <a:schemeClr val="accent2"/>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3"/>
            <p:cNvSpPr/>
            <p:nvPr/>
          </p:nvSpPr>
          <p:spPr>
            <a:xfrm>
              <a:off x="5317300" y="966075"/>
              <a:ext cx="303025" cy="1130125"/>
            </a:xfrm>
            <a:custGeom>
              <a:rect b="b" l="l" r="r" t="t"/>
              <a:pathLst>
                <a:path extrusionOk="0" fill="none" h="45205" w="12121">
                  <a:moveTo>
                    <a:pt x="0" y="0"/>
                  </a:moveTo>
                  <a:cubicBezTo>
                    <a:pt x="0" y="0"/>
                    <a:pt x="9535" y="24819"/>
                    <a:pt x="12121" y="45205"/>
                  </a:cubicBez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3"/>
            <p:cNvSpPr/>
            <p:nvPr/>
          </p:nvSpPr>
          <p:spPr>
            <a:xfrm>
              <a:off x="5220900" y="1088425"/>
              <a:ext cx="166250" cy="72175"/>
            </a:xfrm>
            <a:custGeom>
              <a:rect b="b" l="l" r="r" t="t"/>
              <a:pathLst>
                <a:path extrusionOk="0" fill="none" h="2887" w="6650">
                  <a:moveTo>
                    <a:pt x="1" y="1"/>
                  </a:moveTo>
                  <a:lnTo>
                    <a:pt x="6650" y="2886"/>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3"/>
            <p:cNvSpPr/>
            <p:nvPr/>
          </p:nvSpPr>
          <p:spPr>
            <a:xfrm>
              <a:off x="5430425" y="994925"/>
              <a:ext cx="88900" cy="300725"/>
            </a:xfrm>
            <a:custGeom>
              <a:rect b="b" l="l" r="r" t="t"/>
              <a:pathLst>
                <a:path extrusionOk="0" fill="none" h="12029" w="3556">
                  <a:moveTo>
                    <a:pt x="0" y="12029"/>
                  </a:moveTo>
                  <a:lnTo>
                    <a:pt x="3556" y="0"/>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3"/>
            <p:cNvSpPr/>
            <p:nvPr/>
          </p:nvSpPr>
          <p:spPr>
            <a:xfrm>
              <a:off x="5259575" y="908350"/>
              <a:ext cx="115450" cy="115450"/>
            </a:xfrm>
            <a:custGeom>
              <a:rect b="b" l="l" r="r" t="t"/>
              <a:pathLst>
                <a:path extrusionOk="0" h="4618" w="4618">
                  <a:moveTo>
                    <a:pt x="2309" y="0"/>
                  </a:moveTo>
                  <a:cubicBezTo>
                    <a:pt x="1062" y="0"/>
                    <a:pt x="0" y="1062"/>
                    <a:pt x="0" y="2309"/>
                  </a:cubicBezTo>
                  <a:cubicBezTo>
                    <a:pt x="0" y="3648"/>
                    <a:pt x="1062" y="4618"/>
                    <a:pt x="2309" y="4618"/>
                  </a:cubicBezTo>
                  <a:cubicBezTo>
                    <a:pt x="3556" y="4618"/>
                    <a:pt x="4618" y="3648"/>
                    <a:pt x="4618" y="2309"/>
                  </a:cubicBezTo>
                  <a:cubicBezTo>
                    <a:pt x="4618" y="1062"/>
                    <a:pt x="3556" y="0"/>
                    <a:pt x="2309" y="0"/>
                  </a:cubicBez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3"/>
            <p:cNvSpPr/>
            <p:nvPr/>
          </p:nvSpPr>
          <p:spPr>
            <a:xfrm>
              <a:off x="5485825" y="960875"/>
              <a:ext cx="69875" cy="67550"/>
            </a:xfrm>
            <a:custGeom>
              <a:rect b="b" l="l" r="r" t="t"/>
              <a:pathLst>
                <a:path extrusionOk="0" h="2702" w="2795">
                  <a:moveTo>
                    <a:pt x="1340" y="0"/>
                  </a:moveTo>
                  <a:cubicBezTo>
                    <a:pt x="670" y="0"/>
                    <a:pt x="1" y="577"/>
                    <a:pt x="1" y="1362"/>
                  </a:cubicBezTo>
                  <a:cubicBezTo>
                    <a:pt x="1" y="2124"/>
                    <a:pt x="670" y="2701"/>
                    <a:pt x="1340" y="2701"/>
                  </a:cubicBezTo>
                  <a:cubicBezTo>
                    <a:pt x="2102" y="2701"/>
                    <a:pt x="2794" y="2124"/>
                    <a:pt x="2794" y="1362"/>
                  </a:cubicBezTo>
                  <a:cubicBezTo>
                    <a:pt x="2794" y="577"/>
                    <a:pt x="2102" y="0"/>
                    <a:pt x="1340" y="0"/>
                  </a:cubicBez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3"/>
            <p:cNvSpPr/>
            <p:nvPr/>
          </p:nvSpPr>
          <p:spPr>
            <a:xfrm>
              <a:off x="5192050" y="1057250"/>
              <a:ext cx="57725" cy="60050"/>
            </a:xfrm>
            <a:custGeom>
              <a:rect b="b" l="l" r="r" t="t"/>
              <a:pathLst>
                <a:path extrusionOk="0" h="2402" w="2309">
                  <a:moveTo>
                    <a:pt x="1155" y="1"/>
                  </a:moveTo>
                  <a:cubicBezTo>
                    <a:pt x="485" y="1"/>
                    <a:pt x="0" y="578"/>
                    <a:pt x="0" y="1248"/>
                  </a:cubicBezTo>
                  <a:cubicBezTo>
                    <a:pt x="0" y="1917"/>
                    <a:pt x="485" y="2402"/>
                    <a:pt x="1155" y="2402"/>
                  </a:cubicBezTo>
                  <a:cubicBezTo>
                    <a:pt x="1847" y="2402"/>
                    <a:pt x="2309" y="1917"/>
                    <a:pt x="2309" y="1248"/>
                  </a:cubicBezTo>
                  <a:cubicBezTo>
                    <a:pt x="2309" y="578"/>
                    <a:pt x="1847" y="1"/>
                    <a:pt x="1155" y="1"/>
                  </a:cubicBezTo>
                  <a:close/>
                </a:path>
              </a:pathLst>
            </a:custGeom>
            <a:solidFill>
              <a:schemeClr val="accent2"/>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3"/>
            <p:cNvSpPr/>
            <p:nvPr/>
          </p:nvSpPr>
          <p:spPr>
            <a:xfrm>
              <a:off x="5839050" y="934900"/>
              <a:ext cx="303050" cy="1130125"/>
            </a:xfrm>
            <a:custGeom>
              <a:rect b="b" l="l" r="r" t="t"/>
              <a:pathLst>
                <a:path extrusionOk="0" fill="none" h="45205" w="12122">
                  <a:moveTo>
                    <a:pt x="12122" y="0"/>
                  </a:moveTo>
                  <a:cubicBezTo>
                    <a:pt x="12122" y="0"/>
                    <a:pt x="2610" y="24819"/>
                    <a:pt x="1" y="45205"/>
                  </a:cubicBez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3"/>
            <p:cNvSpPr/>
            <p:nvPr/>
          </p:nvSpPr>
          <p:spPr>
            <a:xfrm>
              <a:off x="6072250" y="1057250"/>
              <a:ext cx="166250" cy="72175"/>
            </a:xfrm>
            <a:custGeom>
              <a:rect b="b" l="l" r="r" t="t"/>
              <a:pathLst>
                <a:path extrusionOk="0" fill="none" h="2887" w="6650">
                  <a:moveTo>
                    <a:pt x="6649" y="1"/>
                  </a:moveTo>
                  <a:lnTo>
                    <a:pt x="0" y="2887"/>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3"/>
            <p:cNvSpPr/>
            <p:nvPr/>
          </p:nvSpPr>
          <p:spPr>
            <a:xfrm>
              <a:off x="5974125" y="1061875"/>
              <a:ext cx="54850" cy="202050"/>
            </a:xfrm>
            <a:custGeom>
              <a:rect b="b" l="l" r="r" t="t"/>
              <a:pathLst>
                <a:path extrusionOk="0" fill="none" h="8082" w="2194">
                  <a:moveTo>
                    <a:pt x="2194" y="8081"/>
                  </a:moveTo>
                  <a:lnTo>
                    <a:pt x="0" y="1"/>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3"/>
            <p:cNvSpPr/>
            <p:nvPr/>
          </p:nvSpPr>
          <p:spPr>
            <a:xfrm>
              <a:off x="6084375" y="877175"/>
              <a:ext cx="115450" cy="115475"/>
            </a:xfrm>
            <a:custGeom>
              <a:rect b="b" l="l" r="r" t="t"/>
              <a:pathLst>
                <a:path extrusionOk="0" h="4619" w="4618">
                  <a:moveTo>
                    <a:pt x="2309" y="1"/>
                  </a:moveTo>
                  <a:cubicBezTo>
                    <a:pt x="1062" y="1"/>
                    <a:pt x="0" y="1040"/>
                    <a:pt x="0" y="2309"/>
                  </a:cubicBezTo>
                  <a:cubicBezTo>
                    <a:pt x="0" y="3648"/>
                    <a:pt x="1062" y="4618"/>
                    <a:pt x="2309" y="4618"/>
                  </a:cubicBezTo>
                  <a:cubicBezTo>
                    <a:pt x="3671" y="4618"/>
                    <a:pt x="4617" y="3648"/>
                    <a:pt x="4617" y="2309"/>
                  </a:cubicBezTo>
                  <a:cubicBezTo>
                    <a:pt x="4617" y="1040"/>
                    <a:pt x="3671" y="1"/>
                    <a:pt x="2309" y="1"/>
                  </a:cubicBezTo>
                  <a:close/>
                </a:path>
              </a:pathLst>
            </a:custGeom>
            <a:solidFill>
              <a:schemeClr val="accent2"/>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3"/>
            <p:cNvSpPr/>
            <p:nvPr/>
          </p:nvSpPr>
          <p:spPr>
            <a:xfrm>
              <a:off x="5940075" y="1028400"/>
              <a:ext cx="67550" cy="67550"/>
            </a:xfrm>
            <a:custGeom>
              <a:rect b="b" l="l" r="r" t="t"/>
              <a:pathLst>
                <a:path extrusionOk="0" h="2702" w="2702">
                  <a:moveTo>
                    <a:pt x="1362" y="0"/>
                  </a:moveTo>
                  <a:cubicBezTo>
                    <a:pt x="577" y="0"/>
                    <a:pt x="0" y="578"/>
                    <a:pt x="0" y="1340"/>
                  </a:cubicBezTo>
                  <a:cubicBezTo>
                    <a:pt x="0" y="2124"/>
                    <a:pt x="577" y="2702"/>
                    <a:pt x="1362" y="2702"/>
                  </a:cubicBezTo>
                  <a:cubicBezTo>
                    <a:pt x="2124" y="2702"/>
                    <a:pt x="2701" y="2124"/>
                    <a:pt x="2701" y="1340"/>
                  </a:cubicBezTo>
                  <a:cubicBezTo>
                    <a:pt x="2701" y="578"/>
                    <a:pt x="2124" y="0"/>
                    <a:pt x="1362" y="0"/>
                  </a:cubicBez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3"/>
            <p:cNvSpPr/>
            <p:nvPr/>
          </p:nvSpPr>
          <p:spPr>
            <a:xfrm>
              <a:off x="6190575" y="1009350"/>
              <a:ext cx="95825" cy="95850"/>
            </a:xfrm>
            <a:custGeom>
              <a:rect b="b" l="l" r="r" t="t"/>
              <a:pathLst>
                <a:path extrusionOk="0" h="3834" w="3833">
                  <a:moveTo>
                    <a:pt x="1916" y="1"/>
                  </a:moveTo>
                  <a:cubicBezTo>
                    <a:pt x="854" y="1"/>
                    <a:pt x="0" y="855"/>
                    <a:pt x="0" y="1917"/>
                  </a:cubicBezTo>
                  <a:cubicBezTo>
                    <a:pt x="0" y="2979"/>
                    <a:pt x="854" y="3833"/>
                    <a:pt x="1916" y="3833"/>
                  </a:cubicBezTo>
                  <a:cubicBezTo>
                    <a:pt x="2978" y="3833"/>
                    <a:pt x="3833" y="2979"/>
                    <a:pt x="3833" y="1917"/>
                  </a:cubicBezTo>
                  <a:cubicBezTo>
                    <a:pt x="3833" y="855"/>
                    <a:pt x="2978" y="1"/>
                    <a:pt x="1916" y="1"/>
                  </a:cubicBez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3"/>
            <p:cNvSpPr/>
            <p:nvPr/>
          </p:nvSpPr>
          <p:spPr>
            <a:xfrm>
              <a:off x="5997775" y="1292750"/>
              <a:ext cx="168575" cy="77375"/>
            </a:xfrm>
            <a:custGeom>
              <a:rect b="b" l="l" r="r" t="t"/>
              <a:pathLst>
                <a:path extrusionOk="0" fill="none" h="3095" w="6743">
                  <a:moveTo>
                    <a:pt x="6742" y="0"/>
                  </a:moveTo>
                  <a:lnTo>
                    <a:pt x="1" y="3094"/>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3"/>
            <p:cNvSpPr/>
            <p:nvPr/>
          </p:nvSpPr>
          <p:spPr>
            <a:xfrm>
              <a:off x="6123025" y="1249450"/>
              <a:ext cx="86600" cy="86600"/>
            </a:xfrm>
            <a:custGeom>
              <a:rect b="b" l="l" r="r" t="t"/>
              <a:pathLst>
                <a:path extrusionOk="0" h="3464" w="3464">
                  <a:moveTo>
                    <a:pt x="1732" y="1"/>
                  </a:moveTo>
                  <a:cubicBezTo>
                    <a:pt x="763" y="1"/>
                    <a:pt x="1" y="878"/>
                    <a:pt x="1" y="1732"/>
                  </a:cubicBezTo>
                  <a:cubicBezTo>
                    <a:pt x="1" y="2702"/>
                    <a:pt x="763" y="3464"/>
                    <a:pt x="1732" y="3464"/>
                  </a:cubicBezTo>
                  <a:cubicBezTo>
                    <a:pt x="2702" y="3464"/>
                    <a:pt x="3464" y="2702"/>
                    <a:pt x="3464" y="1732"/>
                  </a:cubicBezTo>
                  <a:cubicBezTo>
                    <a:pt x="3464" y="878"/>
                    <a:pt x="2702" y="1"/>
                    <a:pt x="1732" y="1"/>
                  </a:cubicBezTo>
                  <a:close/>
                </a:path>
              </a:pathLst>
            </a:custGeom>
            <a:solidFill>
              <a:schemeClr val="accent2"/>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3"/>
            <p:cNvSpPr/>
            <p:nvPr/>
          </p:nvSpPr>
          <p:spPr>
            <a:xfrm>
              <a:off x="5234450" y="1731075"/>
              <a:ext cx="328175" cy="432650"/>
            </a:xfrm>
            <a:custGeom>
              <a:rect b="b" l="l" r="r" t="t"/>
              <a:pathLst>
                <a:path extrusionOk="0" h="17306" w="13127">
                  <a:moveTo>
                    <a:pt x="689" y="0"/>
                  </a:moveTo>
                  <a:cubicBezTo>
                    <a:pt x="272" y="0"/>
                    <a:pt x="1" y="453"/>
                    <a:pt x="244" y="845"/>
                  </a:cubicBezTo>
                  <a:cubicBezTo>
                    <a:pt x="4376" y="7009"/>
                    <a:pt x="8601" y="17306"/>
                    <a:pt x="8601" y="17306"/>
                  </a:cubicBezTo>
                  <a:lnTo>
                    <a:pt x="13126" y="17306"/>
                  </a:lnTo>
                  <a:cubicBezTo>
                    <a:pt x="10148" y="5947"/>
                    <a:pt x="4076" y="1630"/>
                    <a:pt x="1005" y="83"/>
                  </a:cubicBezTo>
                  <a:cubicBezTo>
                    <a:pt x="895" y="25"/>
                    <a:pt x="788" y="0"/>
                    <a:pt x="689" y="0"/>
                  </a:cubicBezTo>
                  <a:close/>
                </a:path>
              </a:pathLst>
            </a:custGeom>
            <a:solidFill>
              <a:schemeClr val="accent6"/>
            </a:solidFill>
            <a:ln cap="flat" cmpd="sng" w="19050">
              <a:solidFill>
                <a:schemeClr val="accent5"/>
              </a:solidFill>
              <a:prstDash val="solid"/>
              <a:miter lim="23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3"/>
            <p:cNvSpPr/>
            <p:nvPr/>
          </p:nvSpPr>
          <p:spPr>
            <a:xfrm>
              <a:off x="5312125" y="1444725"/>
              <a:ext cx="349200" cy="719000"/>
            </a:xfrm>
            <a:custGeom>
              <a:rect b="b" l="l" r="r" t="t"/>
              <a:pathLst>
                <a:path extrusionOk="0" h="28760" w="13968">
                  <a:moveTo>
                    <a:pt x="891" y="0"/>
                  </a:moveTo>
                  <a:cubicBezTo>
                    <a:pt x="423" y="0"/>
                    <a:pt x="1" y="470"/>
                    <a:pt x="207" y="1055"/>
                  </a:cubicBezTo>
                  <a:cubicBezTo>
                    <a:pt x="5402" y="12022"/>
                    <a:pt x="8957" y="28760"/>
                    <a:pt x="8957" y="28760"/>
                  </a:cubicBezTo>
                  <a:lnTo>
                    <a:pt x="13967" y="28760"/>
                  </a:lnTo>
                  <a:cubicBezTo>
                    <a:pt x="10596" y="10567"/>
                    <a:pt x="4640" y="3064"/>
                    <a:pt x="1362" y="178"/>
                  </a:cubicBezTo>
                  <a:cubicBezTo>
                    <a:pt x="1215" y="55"/>
                    <a:pt x="1050" y="0"/>
                    <a:pt x="891" y="0"/>
                  </a:cubicBezTo>
                  <a:close/>
                </a:path>
              </a:pathLst>
            </a:custGeom>
            <a:solidFill>
              <a:schemeClr val="accent4"/>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3"/>
            <p:cNvSpPr/>
            <p:nvPr/>
          </p:nvSpPr>
          <p:spPr>
            <a:xfrm>
              <a:off x="5532075" y="1278125"/>
              <a:ext cx="218125" cy="885600"/>
            </a:xfrm>
            <a:custGeom>
              <a:rect b="b" l="l" r="r" t="t"/>
              <a:pathLst>
                <a:path extrusionOk="0" h="35424" w="8725">
                  <a:moveTo>
                    <a:pt x="466" y="1"/>
                  </a:moveTo>
                  <a:cubicBezTo>
                    <a:pt x="229" y="1"/>
                    <a:pt x="1" y="229"/>
                    <a:pt x="67" y="493"/>
                  </a:cubicBezTo>
                  <a:cubicBezTo>
                    <a:pt x="2283" y="13860"/>
                    <a:pt x="2768" y="35424"/>
                    <a:pt x="2768" y="35424"/>
                  </a:cubicBezTo>
                  <a:lnTo>
                    <a:pt x="7755" y="35424"/>
                  </a:lnTo>
                  <a:cubicBezTo>
                    <a:pt x="8725" y="10513"/>
                    <a:pt x="3045" y="2317"/>
                    <a:pt x="736" y="124"/>
                  </a:cubicBezTo>
                  <a:cubicBezTo>
                    <a:pt x="657" y="38"/>
                    <a:pt x="561" y="1"/>
                    <a:pt x="466" y="1"/>
                  </a:cubicBezTo>
                  <a:close/>
                </a:path>
              </a:pathLst>
            </a:custGeom>
            <a:solidFill>
              <a:schemeClr val="accent4"/>
            </a:solidFill>
            <a:ln cap="flat" cmpd="sng" w="19050">
              <a:solidFill>
                <a:schemeClr val="accent5"/>
              </a:solidFill>
              <a:prstDash val="solid"/>
              <a:miter lim="23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3"/>
            <p:cNvSpPr/>
            <p:nvPr/>
          </p:nvSpPr>
          <p:spPr>
            <a:xfrm>
              <a:off x="5896775" y="1725300"/>
              <a:ext cx="333750" cy="438425"/>
            </a:xfrm>
            <a:custGeom>
              <a:rect b="b" l="l" r="r" t="t"/>
              <a:pathLst>
                <a:path extrusionOk="0" h="17537" w="13350">
                  <a:moveTo>
                    <a:pt x="12723" y="0"/>
                  </a:moveTo>
                  <a:cubicBezTo>
                    <a:pt x="12685" y="0"/>
                    <a:pt x="12646" y="4"/>
                    <a:pt x="12606" y="14"/>
                  </a:cubicBezTo>
                  <a:cubicBezTo>
                    <a:pt x="9813" y="1376"/>
                    <a:pt x="3187" y="5508"/>
                    <a:pt x="1" y="17537"/>
                  </a:cubicBezTo>
                  <a:lnTo>
                    <a:pt x="4526" y="17537"/>
                  </a:lnTo>
                  <a:cubicBezTo>
                    <a:pt x="4526" y="17537"/>
                    <a:pt x="8959" y="6663"/>
                    <a:pt x="13183" y="706"/>
                  </a:cubicBezTo>
                  <a:cubicBezTo>
                    <a:pt x="13350" y="353"/>
                    <a:pt x="13067" y="0"/>
                    <a:pt x="12723" y="0"/>
                  </a:cubicBezTo>
                  <a:close/>
                </a:path>
              </a:pathLst>
            </a:cu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3"/>
            <p:cNvSpPr/>
            <p:nvPr/>
          </p:nvSpPr>
          <p:spPr>
            <a:xfrm>
              <a:off x="5798075" y="1419700"/>
              <a:ext cx="365050" cy="744025"/>
            </a:xfrm>
            <a:custGeom>
              <a:rect b="b" l="l" r="r" t="t"/>
              <a:pathLst>
                <a:path extrusionOk="0" h="29761" w="14602">
                  <a:moveTo>
                    <a:pt x="14173" y="1"/>
                  </a:moveTo>
                  <a:cubicBezTo>
                    <a:pt x="14132" y="1"/>
                    <a:pt x="14093" y="8"/>
                    <a:pt x="14061" y="25"/>
                  </a:cubicBezTo>
                  <a:cubicBezTo>
                    <a:pt x="11452" y="1756"/>
                    <a:pt x="3949" y="8498"/>
                    <a:pt x="1" y="29761"/>
                  </a:cubicBezTo>
                  <a:lnTo>
                    <a:pt x="5011" y="29761"/>
                  </a:lnTo>
                  <a:cubicBezTo>
                    <a:pt x="5011" y="29761"/>
                    <a:pt x="8959" y="11291"/>
                    <a:pt x="14430" y="417"/>
                  </a:cubicBezTo>
                  <a:cubicBezTo>
                    <a:pt x="14602" y="170"/>
                    <a:pt x="14365" y="1"/>
                    <a:pt x="14173" y="1"/>
                  </a:cubicBezTo>
                  <a:close/>
                </a:path>
              </a:pathLst>
            </a:custGeom>
            <a:solidFill>
              <a:schemeClr val="accent4"/>
            </a:solidFill>
            <a:ln cap="flat" cmpd="sng" w="19050">
              <a:solidFill>
                <a:schemeClr val="accent5"/>
              </a:solidFill>
              <a:prstDash val="solid"/>
              <a:miter lim="23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3"/>
            <p:cNvSpPr/>
            <p:nvPr/>
          </p:nvSpPr>
          <p:spPr>
            <a:xfrm>
              <a:off x="5709200" y="1281825"/>
              <a:ext cx="218100" cy="881900"/>
            </a:xfrm>
            <a:custGeom>
              <a:rect b="b" l="l" r="r" t="t"/>
              <a:pathLst>
                <a:path extrusionOk="0" h="35276" w="8724">
                  <a:moveTo>
                    <a:pt x="8077" y="0"/>
                  </a:moveTo>
                  <a:cubicBezTo>
                    <a:pt x="7947" y="0"/>
                    <a:pt x="7817" y="48"/>
                    <a:pt x="7711" y="160"/>
                  </a:cubicBezTo>
                  <a:cubicBezTo>
                    <a:pt x="5287" y="2746"/>
                    <a:pt x="0" y="11127"/>
                    <a:pt x="878" y="35276"/>
                  </a:cubicBezTo>
                  <a:lnTo>
                    <a:pt x="5980" y="35276"/>
                  </a:lnTo>
                  <a:cubicBezTo>
                    <a:pt x="5980" y="35276"/>
                    <a:pt x="6442" y="14013"/>
                    <a:pt x="8658" y="645"/>
                  </a:cubicBezTo>
                  <a:cubicBezTo>
                    <a:pt x="8724" y="299"/>
                    <a:pt x="8402" y="0"/>
                    <a:pt x="8077" y="0"/>
                  </a:cubicBezTo>
                  <a:close/>
                </a:path>
              </a:pathLst>
            </a:custGeom>
            <a:solidFill>
              <a:schemeClr val="accent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3"/>
            <p:cNvSpPr/>
            <p:nvPr/>
          </p:nvSpPr>
          <p:spPr>
            <a:xfrm>
              <a:off x="5122775" y="2288375"/>
              <a:ext cx="1293500" cy="2566150"/>
            </a:xfrm>
            <a:custGeom>
              <a:rect b="b" l="l" r="r" t="t"/>
              <a:pathLst>
                <a:path extrusionOk="0" h="102646" w="51740">
                  <a:moveTo>
                    <a:pt x="11729" y="1"/>
                  </a:moveTo>
                  <a:cubicBezTo>
                    <a:pt x="11729" y="1"/>
                    <a:pt x="7389" y="4618"/>
                    <a:pt x="4318" y="13968"/>
                  </a:cubicBezTo>
                  <a:cubicBezTo>
                    <a:pt x="1617" y="21841"/>
                    <a:pt x="1" y="33200"/>
                    <a:pt x="2587" y="47814"/>
                  </a:cubicBezTo>
                  <a:cubicBezTo>
                    <a:pt x="7781" y="76303"/>
                    <a:pt x="8658" y="102646"/>
                    <a:pt x="8658" y="102646"/>
                  </a:cubicBezTo>
                  <a:lnTo>
                    <a:pt x="39919" y="102646"/>
                  </a:lnTo>
                  <a:cubicBezTo>
                    <a:pt x="39919" y="102646"/>
                    <a:pt x="40403" y="88424"/>
                    <a:pt x="42712" y="69562"/>
                  </a:cubicBezTo>
                  <a:cubicBezTo>
                    <a:pt x="43474" y="62728"/>
                    <a:pt x="44536" y="55317"/>
                    <a:pt x="45967" y="47814"/>
                  </a:cubicBezTo>
                  <a:cubicBezTo>
                    <a:pt x="51739" y="15977"/>
                    <a:pt x="36825" y="1"/>
                    <a:pt x="36825" y="1"/>
                  </a:cubicBez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3"/>
            <p:cNvSpPr/>
            <p:nvPr/>
          </p:nvSpPr>
          <p:spPr>
            <a:xfrm>
              <a:off x="5350775" y="2091550"/>
              <a:ext cx="757850" cy="206675"/>
            </a:xfrm>
            <a:custGeom>
              <a:rect b="b" l="l" r="r" t="t"/>
              <a:pathLst>
                <a:path extrusionOk="0" h="8267" w="30314">
                  <a:moveTo>
                    <a:pt x="0" y="1"/>
                  </a:moveTo>
                  <a:lnTo>
                    <a:pt x="1362" y="6927"/>
                  </a:lnTo>
                  <a:cubicBezTo>
                    <a:pt x="1455" y="7689"/>
                    <a:pt x="2124" y="8266"/>
                    <a:pt x="2886" y="8266"/>
                  </a:cubicBezTo>
                  <a:lnTo>
                    <a:pt x="27428" y="8266"/>
                  </a:lnTo>
                  <a:cubicBezTo>
                    <a:pt x="28190" y="8266"/>
                    <a:pt x="28859" y="7689"/>
                    <a:pt x="28975" y="6927"/>
                  </a:cubicBezTo>
                  <a:lnTo>
                    <a:pt x="30314" y="1"/>
                  </a:lnTo>
                  <a:close/>
                </a:path>
              </a:pathLst>
            </a:custGeom>
            <a:solidFill>
              <a:schemeClr val="accent3"/>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3"/>
            <p:cNvSpPr/>
            <p:nvPr/>
          </p:nvSpPr>
          <p:spPr>
            <a:xfrm>
              <a:off x="673300" y="1297950"/>
              <a:ext cx="264950" cy="2772775"/>
            </a:xfrm>
            <a:custGeom>
              <a:rect b="b" l="l" r="r" t="t"/>
              <a:pathLst>
                <a:path extrusionOk="0" h="110911" w="10598">
                  <a:moveTo>
                    <a:pt x="3187" y="0"/>
                  </a:moveTo>
                  <a:cubicBezTo>
                    <a:pt x="1455" y="0"/>
                    <a:pt x="1" y="1339"/>
                    <a:pt x="1" y="3071"/>
                  </a:cubicBezTo>
                  <a:lnTo>
                    <a:pt x="1" y="107840"/>
                  </a:lnTo>
                  <a:cubicBezTo>
                    <a:pt x="1" y="109572"/>
                    <a:pt x="1455" y="110911"/>
                    <a:pt x="3187" y="110911"/>
                  </a:cubicBezTo>
                  <a:lnTo>
                    <a:pt x="10598" y="110911"/>
                  </a:lnTo>
                  <a:cubicBezTo>
                    <a:pt x="8174" y="110911"/>
                    <a:pt x="6257" y="108994"/>
                    <a:pt x="6257" y="106570"/>
                  </a:cubicBezTo>
                  <a:lnTo>
                    <a:pt x="6257" y="4040"/>
                  </a:lnTo>
                  <a:cubicBezTo>
                    <a:pt x="6257" y="1732"/>
                    <a:pt x="8081" y="0"/>
                    <a:pt x="10298" y="0"/>
                  </a:cubicBezTo>
                  <a:close/>
                </a:path>
              </a:pathLst>
            </a:custGeom>
            <a:solidFill>
              <a:schemeClr val="accent5"/>
            </a:solidFill>
            <a:ln cap="flat" cmpd="sng" w="19050">
              <a:solidFill>
                <a:schemeClr val="accent5"/>
              </a:solidFill>
              <a:prstDash val="solid"/>
              <a:miter lim="23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3"/>
            <p:cNvSpPr/>
            <p:nvPr/>
          </p:nvSpPr>
          <p:spPr>
            <a:xfrm>
              <a:off x="829725" y="1297950"/>
              <a:ext cx="4314450" cy="2772775"/>
            </a:xfrm>
            <a:custGeom>
              <a:rect b="b" l="l" r="r" t="t"/>
              <a:pathLst>
                <a:path extrusionOk="0" h="110911" w="172578">
                  <a:moveTo>
                    <a:pt x="3071" y="0"/>
                  </a:moveTo>
                  <a:cubicBezTo>
                    <a:pt x="1339" y="0"/>
                    <a:pt x="0" y="1339"/>
                    <a:pt x="0" y="3071"/>
                  </a:cubicBezTo>
                  <a:lnTo>
                    <a:pt x="0" y="107840"/>
                  </a:lnTo>
                  <a:cubicBezTo>
                    <a:pt x="0" y="109572"/>
                    <a:pt x="1339" y="110911"/>
                    <a:pt x="3071" y="110911"/>
                  </a:cubicBezTo>
                  <a:lnTo>
                    <a:pt x="169506" y="110911"/>
                  </a:lnTo>
                  <a:cubicBezTo>
                    <a:pt x="171238" y="110911"/>
                    <a:pt x="172577" y="109572"/>
                    <a:pt x="172577" y="107840"/>
                  </a:cubicBezTo>
                  <a:lnTo>
                    <a:pt x="172577" y="3071"/>
                  </a:lnTo>
                  <a:cubicBezTo>
                    <a:pt x="172577" y="1339"/>
                    <a:pt x="171238" y="0"/>
                    <a:pt x="169506" y="0"/>
                  </a:cubicBezTo>
                  <a:close/>
                </a:path>
              </a:pathLst>
            </a:custGeom>
            <a:solidFill>
              <a:schemeClr val="accent1"/>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3"/>
            <p:cNvSpPr/>
            <p:nvPr/>
          </p:nvSpPr>
          <p:spPr>
            <a:xfrm>
              <a:off x="2113950" y="4746575"/>
              <a:ext cx="404050" cy="107950"/>
            </a:xfrm>
            <a:custGeom>
              <a:rect b="b" l="l" r="r" t="t"/>
              <a:pathLst>
                <a:path extrusionOk="0" h="4318" w="16162">
                  <a:moveTo>
                    <a:pt x="9905" y="1"/>
                  </a:moveTo>
                  <a:lnTo>
                    <a:pt x="0" y="4318"/>
                  </a:lnTo>
                  <a:lnTo>
                    <a:pt x="6257" y="4318"/>
                  </a:lnTo>
                  <a:lnTo>
                    <a:pt x="16161"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3"/>
            <p:cNvSpPr/>
            <p:nvPr/>
          </p:nvSpPr>
          <p:spPr>
            <a:xfrm>
              <a:off x="2517975" y="4746575"/>
              <a:ext cx="1164200" cy="107950"/>
            </a:xfrm>
            <a:custGeom>
              <a:rect b="b" l="l" r="r" t="t"/>
              <a:pathLst>
                <a:path extrusionOk="0" h="4318" w="46568">
                  <a:moveTo>
                    <a:pt x="0" y="1"/>
                  </a:moveTo>
                  <a:lnTo>
                    <a:pt x="9812" y="4318"/>
                  </a:lnTo>
                  <a:lnTo>
                    <a:pt x="46567" y="4318"/>
                  </a:lnTo>
                  <a:lnTo>
                    <a:pt x="36663" y="1"/>
                  </a:lnTo>
                  <a:close/>
                </a:path>
              </a:pathLst>
            </a:custGeom>
            <a:solidFill>
              <a:schemeClr val="accent6"/>
            </a:solidFill>
            <a:ln cap="rnd" cmpd="sng" w="19050">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3"/>
            <p:cNvSpPr/>
            <p:nvPr/>
          </p:nvSpPr>
          <p:spPr>
            <a:xfrm>
              <a:off x="2270350" y="4746575"/>
              <a:ext cx="492950" cy="107950"/>
            </a:xfrm>
            <a:custGeom>
              <a:rect b="b" l="l" r="r" t="t"/>
              <a:pathLst>
                <a:path extrusionOk="0" h="4318" w="19718">
                  <a:moveTo>
                    <a:pt x="9905" y="1"/>
                  </a:moveTo>
                  <a:lnTo>
                    <a:pt x="1" y="4318"/>
                  </a:lnTo>
                  <a:lnTo>
                    <a:pt x="19717" y="4318"/>
                  </a:lnTo>
                  <a:lnTo>
                    <a:pt x="9905" y="1"/>
                  </a:lnTo>
                  <a:close/>
                </a:path>
              </a:pathLst>
            </a:custGeom>
            <a:solidFill>
              <a:srgbClr val="FFFFFF"/>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3"/>
            <p:cNvSpPr/>
            <p:nvPr/>
          </p:nvSpPr>
          <p:spPr>
            <a:xfrm>
              <a:off x="2361550" y="4070700"/>
              <a:ext cx="156450" cy="675900"/>
            </a:xfrm>
            <a:custGeom>
              <a:rect b="b" l="l" r="r" t="t"/>
              <a:pathLst>
                <a:path extrusionOk="0" h="27036" w="6258">
                  <a:moveTo>
                    <a:pt x="1" y="1"/>
                  </a:moveTo>
                  <a:lnTo>
                    <a:pt x="1" y="27036"/>
                  </a:lnTo>
                  <a:lnTo>
                    <a:pt x="6257" y="27036"/>
                  </a:lnTo>
                  <a:lnTo>
                    <a:pt x="6257" y="1"/>
                  </a:lnTo>
                  <a:close/>
                </a:path>
              </a:pathLst>
            </a:custGeom>
            <a:solidFill>
              <a:schemeClr val="accent5"/>
            </a:solidFill>
            <a:ln cap="flat" cmpd="sng" w="19050">
              <a:solidFill>
                <a:schemeClr val="accent5"/>
              </a:solidFill>
              <a:prstDash val="solid"/>
              <a:miter lim="23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3"/>
            <p:cNvSpPr/>
            <p:nvPr/>
          </p:nvSpPr>
          <p:spPr>
            <a:xfrm>
              <a:off x="2517975" y="4070700"/>
              <a:ext cx="916575" cy="675900"/>
            </a:xfrm>
            <a:custGeom>
              <a:rect b="b" l="l" r="r" t="t"/>
              <a:pathLst>
                <a:path extrusionOk="0" h="27036" w="36663">
                  <a:moveTo>
                    <a:pt x="0" y="1"/>
                  </a:moveTo>
                  <a:lnTo>
                    <a:pt x="0" y="27036"/>
                  </a:lnTo>
                  <a:lnTo>
                    <a:pt x="36663" y="27036"/>
                  </a:lnTo>
                  <a:lnTo>
                    <a:pt x="36663" y="1"/>
                  </a:lnTo>
                  <a:close/>
                </a:path>
              </a:pathLst>
            </a:custGeom>
            <a:solidFill>
              <a:schemeClr val="accent6"/>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3"/>
            <p:cNvSpPr/>
            <p:nvPr/>
          </p:nvSpPr>
          <p:spPr>
            <a:xfrm>
              <a:off x="2517975" y="4070700"/>
              <a:ext cx="1164200" cy="783825"/>
            </a:xfrm>
            <a:custGeom>
              <a:rect b="b" l="l" r="r" t="t"/>
              <a:pathLst>
                <a:path extrusionOk="0" h="31353" w="46568">
                  <a:moveTo>
                    <a:pt x="0" y="1"/>
                  </a:moveTo>
                  <a:lnTo>
                    <a:pt x="0" y="578"/>
                  </a:lnTo>
                  <a:lnTo>
                    <a:pt x="8843" y="3164"/>
                  </a:lnTo>
                  <a:cubicBezTo>
                    <a:pt x="13460" y="4526"/>
                    <a:pt x="17223" y="7989"/>
                    <a:pt x="18863" y="12514"/>
                  </a:cubicBezTo>
                  <a:cubicBezTo>
                    <a:pt x="20594" y="17131"/>
                    <a:pt x="23088" y="22903"/>
                    <a:pt x="26066" y="26828"/>
                  </a:cubicBezTo>
                  <a:cubicBezTo>
                    <a:pt x="27312" y="28467"/>
                    <a:pt x="31076" y="31353"/>
                    <a:pt x="34539" y="31353"/>
                  </a:cubicBezTo>
                  <a:lnTo>
                    <a:pt x="46567" y="31353"/>
                  </a:lnTo>
                  <a:cubicBezTo>
                    <a:pt x="40495" y="28767"/>
                    <a:pt x="36663" y="22788"/>
                    <a:pt x="36663" y="16254"/>
                  </a:cubicBezTo>
                  <a:lnTo>
                    <a:pt x="366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3"/>
            <p:cNvSpPr/>
            <p:nvPr/>
          </p:nvSpPr>
          <p:spPr>
            <a:xfrm>
              <a:off x="981525" y="1451475"/>
              <a:ext cx="4011425" cy="2465150"/>
            </a:xfrm>
            <a:custGeom>
              <a:rect b="b" l="l" r="r" t="t"/>
              <a:pathLst>
                <a:path extrusionOk="0" h="98606" w="160457">
                  <a:moveTo>
                    <a:pt x="1432" y="0"/>
                  </a:moveTo>
                  <a:cubicBezTo>
                    <a:pt x="577" y="0"/>
                    <a:pt x="0" y="578"/>
                    <a:pt x="0" y="1455"/>
                  </a:cubicBezTo>
                  <a:lnTo>
                    <a:pt x="0" y="97174"/>
                  </a:lnTo>
                  <a:cubicBezTo>
                    <a:pt x="0" y="98028"/>
                    <a:pt x="577" y="98605"/>
                    <a:pt x="1432" y="98605"/>
                  </a:cubicBezTo>
                  <a:lnTo>
                    <a:pt x="159002" y="98605"/>
                  </a:lnTo>
                  <a:cubicBezTo>
                    <a:pt x="159879" y="98605"/>
                    <a:pt x="160456" y="98028"/>
                    <a:pt x="160456" y="97174"/>
                  </a:cubicBezTo>
                  <a:lnTo>
                    <a:pt x="160456" y="1455"/>
                  </a:lnTo>
                  <a:cubicBezTo>
                    <a:pt x="160456" y="578"/>
                    <a:pt x="159879" y="0"/>
                    <a:pt x="159002" y="0"/>
                  </a:cubicBezTo>
                  <a:close/>
                </a:path>
              </a:pathLst>
            </a:custGeom>
            <a:solidFill>
              <a:schemeClr val="accent4"/>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3"/>
            <p:cNvSpPr/>
            <p:nvPr/>
          </p:nvSpPr>
          <p:spPr>
            <a:xfrm>
              <a:off x="1122925" y="2314925"/>
              <a:ext cx="1587275" cy="187600"/>
            </a:xfrm>
            <a:custGeom>
              <a:rect b="b" l="l" r="r" t="t"/>
              <a:pathLst>
                <a:path extrusionOk="0" h="7504" w="63491">
                  <a:moveTo>
                    <a:pt x="3764" y="1"/>
                  </a:moveTo>
                  <a:cubicBezTo>
                    <a:pt x="1732" y="1"/>
                    <a:pt x="1" y="1732"/>
                    <a:pt x="1" y="3764"/>
                  </a:cubicBezTo>
                  <a:cubicBezTo>
                    <a:pt x="1" y="5865"/>
                    <a:pt x="1732" y="7504"/>
                    <a:pt x="3764" y="7504"/>
                  </a:cubicBezTo>
                  <a:lnTo>
                    <a:pt x="59750" y="7504"/>
                  </a:lnTo>
                  <a:cubicBezTo>
                    <a:pt x="61759" y="7504"/>
                    <a:pt x="63490" y="5865"/>
                    <a:pt x="63490" y="3764"/>
                  </a:cubicBezTo>
                  <a:cubicBezTo>
                    <a:pt x="63490" y="1732"/>
                    <a:pt x="61759" y="1"/>
                    <a:pt x="59750" y="1"/>
                  </a:cubicBezTo>
                  <a:close/>
                </a:path>
              </a:pathLst>
            </a:custGeom>
            <a:solidFill>
              <a:schemeClr val="accent6"/>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3"/>
            <p:cNvSpPr/>
            <p:nvPr/>
          </p:nvSpPr>
          <p:spPr>
            <a:xfrm>
              <a:off x="1192775" y="2351300"/>
              <a:ext cx="120650" cy="119500"/>
            </a:xfrm>
            <a:custGeom>
              <a:rect b="b" l="l" r="r" t="t"/>
              <a:pathLst>
                <a:path extrusionOk="0" h="4780" w="4826">
                  <a:moveTo>
                    <a:pt x="1732" y="577"/>
                  </a:moveTo>
                  <a:cubicBezTo>
                    <a:pt x="2032" y="577"/>
                    <a:pt x="2309" y="670"/>
                    <a:pt x="2609" y="854"/>
                  </a:cubicBezTo>
                  <a:cubicBezTo>
                    <a:pt x="2794" y="1154"/>
                    <a:pt x="2978" y="1432"/>
                    <a:pt x="2978" y="1732"/>
                  </a:cubicBezTo>
                  <a:cubicBezTo>
                    <a:pt x="2978" y="2009"/>
                    <a:pt x="2794" y="2401"/>
                    <a:pt x="2609" y="2586"/>
                  </a:cubicBezTo>
                  <a:cubicBezTo>
                    <a:pt x="2309" y="2794"/>
                    <a:pt x="2032" y="2978"/>
                    <a:pt x="1732" y="2978"/>
                  </a:cubicBezTo>
                  <a:cubicBezTo>
                    <a:pt x="1455" y="2978"/>
                    <a:pt x="1155" y="2794"/>
                    <a:pt x="878" y="2586"/>
                  </a:cubicBezTo>
                  <a:cubicBezTo>
                    <a:pt x="670" y="2401"/>
                    <a:pt x="577" y="2009"/>
                    <a:pt x="485" y="1732"/>
                  </a:cubicBezTo>
                  <a:cubicBezTo>
                    <a:pt x="577" y="1432"/>
                    <a:pt x="670" y="1154"/>
                    <a:pt x="878" y="854"/>
                  </a:cubicBezTo>
                  <a:cubicBezTo>
                    <a:pt x="1155" y="670"/>
                    <a:pt x="1455" y="577"/>
                    <a:pt x="1732" y="577"/>
                  </a:cubicBezTo>
                  <a:close/>
                  <a:moveTo>
                    <a:pt x="1732" y="0"/>
                  </a:moveTo>
                  <a:cubicBezTo>
                    <a:pt x="1247" y="0"/>
                    <a:pt x="878" y="185"/>
                    <a:pt x="485" y="485"/>
                  </a:cubicBezTo>
                  <a:cubicBezTo>
                    <a:pt x="208" y="854"/>
                    <a:pt x="0" y="1339"/>
                    <a:pt x="0" y="1732"/>
                  </a:cubicBezTo>
                  <a:cubicBezTo>
                    <a:pt x="0" y="2216"/>
                    <a:pt x="208" y="2586"/>
                    <a:pt x="485" y="2978"/>
                  </a:cubicBezTo>
                  <a:cubicBezTo>
                    <a:pt x="878" y="3371"/>
                    <a:pt x="1247" y="3463"/>
                    <a:pt x="1732" y="3463"/>
                  </a:cubicBezTo>
                  <a:cubicBezTo>
                    <a:pt x="1940" y="3463"/>
                    <a:pt x="2124" y="3463"/>
                    <a:pt x="2401" y="3371"/>
                  </a:cubicBezTo>
                  <a:cubicBezTo>
                    <a:pt x="2490" y="3322"/>
                    <a:pt x="2591" y="3293"/>
                    <a:pt x="2695" y="3293"/>
                  </a:cubicBezTo>
                  <a:cubicBezTo>
                    <a:pt x="2833" y="3293"/>
                    <a:pt x="2975" y="3344"/>
                    <a:pt x="3094" y="3463"/>
                  </a:cubicBezTo>
                  <a:lnTo>
                    <a:pt x="4248" y="4710"/>
                  </a:lnTo>
                  <a:cubicBezTo>
                    <a:pt x="4294" y="4756"/>
                    <a:pt x="4364" y="4779"/>
                    <a:pt x="4433" y="4779"/>
                  </a:cubicBezTo>
                  <a:cubicBezTo>
                    <a:pt x="4502" y="4779"/>
                    <a:pt x="4571" y="4756"/>
                    <a:pt x="4618" y="4710"/>
                  </a:cubicBezTo>
                  <a:cubicBezTo>
                    <a:pt x="4825" y="4525"/>
                    <a:pt x="4825" y="4410"/>
                    <a:pt x="4618" y="4225"/>
                  </a:cubicBezTo>
                  <a:lnTo>
                    <a:pt x="3463" y="3071"/>
                  </a:lnTo>
                  <a:cubicBezTo>
                    <a:pt x="3279" y="2886"/>
                    <a:pt x="3279" y="2586"/>
                    <a:pt x="3371" y="2401"/>
                  </a:cubicBezTo>
                  <a:cubicBezTo>
                    <a:pt x="3463" y="2216"/>
                    <a:pt x="3463" y="1916"/>
                    <a:pt x="3463" y="1732"/>
                  </a:cubicBezTo>
                  <a:cubicBezTo>
                    <a:pt x="3463" y="1339"/>
                    <a:pt x="3279" y="854"/>
                    <a:pt x="2978" y="485"/>
                  </a:cubicBezTo>
                  <a:cubicBezTo>
                    <a:pt x="2609" y="185"/>
                    <a:pt x="2217" y="0"/>
                    <a:pt x="17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3"/>
            <p:cNvSpPr/>
            <p:nvPr/>
          </p:nvSpPr>
          <p:spPr>
            <a:xfrm>
              <a:off x="1122925" y="2598900"/>
              <a:ext cx="1587275" cy="1171125"/>
            </a:xfrm>
            <a:custGeom>
              <a:rect b="b" l="l" r="r" t="t"/>
              <a:pathLst>
                <a:path extrusionOk="0" h="46845" w="63491">
                  <a:moveTo>
                    <a:pt x="4341" y="0"/>
                  </a:moveTo>
                  <a:cubicBezTo>
                    <a:pt x="1940" y="0"/>
                    <a:pt x="1" y="1917"/>
                    <a:pt x="1" y="4225"/>
                  </a:cubicBezTo>
                  <a:lnTo>
                    <a:pt x="1" y="46844"/>
                  </a:lnTo>
                  <a:lnTo>
                    <a:pt x="63490" y="46844"/>
                  </a:lnTo>
                  <a:lnTo>
                    <a:pt x="63490" y="4225"/>
                  </a:lnTo>
                  <a:cubicBezTo>
                    <a:pt x="63490" y="1917"/>
                    <a:pt x="61574" y="0"/>
                    <a:pt x="59173" y="0"/>
                  </a:cubicBezTo>
                  <a:close/>
                </a:path>
              </a:pathLst>
            </a:custGeom>
            <a:solidFill>
              <a:schemeClr val="accent6"/>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3"/>
            <p:cNvSpPr/>
            <p:nvPr/>
          </p:nvSpPr>
          <p:spPr>
            <a:xfrm>
              <a:off x="1122925" y="2598900"/>
              <a:ext cx="1587275" cy="132200"/>
            </a:xfrm>
            <a:custGeom>
              <a:rect b="b" l="l" r="r" t="t"/>
              <a:pathLst>
                <a:path extrusionOk="0" h="5288" w="63491">
                  <a:moveTo>
                    <a:pt x="4341" y="0"/>
                  </a:moveTo>
                  <a:cubicBezTo>
                    <a:pt x="1940" y="0"/>
                    <a:pt x="1" y="1917"/>
                    <a:pt x="1" y="4225"/>
                  </a:cubicBezTo>
                  <a:lnTo>
                    <a:pt x="1" y="5287"/>
                  </a:lnTo>
                  <a:lnTo>
                    <a:pt x="63490" y="5287"/>
                  </a:lnTo>
                  <a:lnTo>
                    <a:pt x="63490" y="4225"/>
                  </a:lnTo>
                  <a:cubicBezTo>
                    <a:pt x="63490" y="1917"/>
                    <a:pt x="61574" y="0"/>
                    <a:pt x="591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3"/>
            <p:cNvSpPr/>
            <p:nvPr/>
          </p:nvSpPr>
          <p:spPr>
            <a:xfrm>
              <a:off x="1122925" y="2598900"/>
              <a:ext cx="1587275" cy="132200"/>
            </a:xfrm>
            <a:custGeom>
              <a:rect b="b" l="l" r="r" t="t"/>
              <a:pathLst>
                <a:path extrusionOk="0" fill="none" h="5288" w="63491">
                  <a:moveTo>
                    <a:pt x="63490" y="5287"/>
                  </a:moveTo>
                  <a:lnTo>
                    <a:pt x="1" y="5287"/>
                  </a:lnTo>
                  <a:lnTo>
                    <a:pt x="1" y="4225"/>
                  </a:lnTo>
                  <a:cubicBezTo>
                    <a:pt x="1" y="1917"/>
                    <a:pt x="1940" y="0"/>
                    <a:pt x="4341" y="0"/>
                  </a:cubicBezTo>
                  <a:lnTo>
                    <a:pt x="59173" y="0"/>
                  </a:lnTo>
                  <a:cubicBezTo>
                    <a:pt x="61574" y="0"/>
                    <a:pt x="63490" y="1917"/>
                    <a:pt x="63490" y="4225"/>
                  </a:cubicBezTo>
                  <a:close/>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3"/>
            <p:cNvSpPr/>
            <p:nvPr/>
          </p:nvSpPr>
          <p:spPr>
            <a:xfrm>
              <a:off x="1243550" y="2642200"/>
              <a:ext cx="43325" cy="43300"/>
            </a:xfrm>
            <a:custGeom>
              <a:rect b="b" l="l" r="r" t="t"/>
              <a:pathLst>
                <a:path extrusionOk="0" h="1732" w="1733">
                  <a:moveTo>
                    <a:pt x="855" y="0"/>
                  </a:moveTo>
                  <a:cubicBezTo>
                    <a:pt x="370" y="0"/>
                    <a:pt x="1" y="392"/>
                    <a:pt x="1" y="854"/>
                  </a:cubicBezTo>
                  <a:cubicBezTo>
                    <a:pt x="1" y="1339"/>
                    <a:pt x="370" y="1732"/>
                    <a:pt x="855" y="1732"/>
                  </a:cubicBezTo>
                  <a:cubicBezTo>
                    <a:pt x="1340" y="1732"/>
                    <a:pt x="1732" y="1339"/>
                    <a:pt x="1732" y="854"/>
                  </a:cubicBezTo>
                  <a:cubicBezTo>
                    <a:pt x="1732" y="392"/>
                    <a:pt x="1340" y="0"/>
                    <a:pt x="8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3"/>
            <p:cNvSpPr/>
            <p:nvPr/>
          </p:nvSpPr>
          <p:spPr>
            <a:xfrm>
              <a:off x="1344575" y="2642200"/>
              <a:ext cx="43300" cy="43300"/>
            </a:xfrm>
            <a:custGeom>
              <a:rect b="b" l="l" r="r" t="t"/>
              <a:pathLst>
                <a:path extrusionOk="0" h="1732" w="1732">
                  <a:moveTo>
                    <a:pt x="854" y="0"/>
                  </a:moveTo>
                  <a:cubicBezTo>
                    <a:pt x="370" y="0"/>
                    <a:pt x="0" y="392"/>
                    <a:pt x="0" y="854"/>
                  </a:cubicBezTo>
                  <a:cubicBezTo>
                    <a:pt x="0" y="1339"/>
                    <a:pt x="370" y="1732"/>
                    <a:pt x="854" y="1732"/>
                  </a:cubicBezTo>
                  <a:cubicBezTo>
                    <a:pt x="1339" y="1732"/>
                    <a:pt x="1732" y="1339"/>
                    <a:pt x="1732" y="854"/>
                  </a:cubicBezTo>
                  <a:cubicBezTo>
                    <a:pt x="1732" y="392"/>
                    <a:pt x="1339" y="0"/>
                    <a:pt x="8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3"/>
            <p:cNvSpPr/>
            <p:nvPr/>
          </p:nvSpPr>
          <p:spPr>
            <a:xfrm>
              <a:off x="1445575" y="2642200"/>
              <a:ext cx="43300" cy="43300"/>
            </a:xfrm>
            <a:custGeom>
              <a:rect b="b" l="l" r="r" t="t"/>
              <a:pathLst>
                <a:path extrusionOk="0" h="1732" w="1732">
                  <a:moveTo>
                    <a:pt x="855" y="0"/>
                  </a:moveTo>
                  <a:cubicBezTo>
                    <a:pt x="370" y="0"/>
                    <a:pt x="0" y="392"/>
                    <a:pt x="0" y="854"/>
                  </a:cubicBezTo>
                  <a:cubicBezTo>
                    <a:pt x="0" y="1339"/>
                    <a:pt x="370" y="1732"/>
                    <a:pt x="855" y="1732"/>
                  </a:cubicBezTo>
                  <a:cubicBezTo>
                    <a:pt x="1339" y="1732"/>
                    <a:pt x="1732" y="1339"/>
                    <a:pt x="1732" y="854"/>
                  </a:cubicBezTo>
                  <a:cubicBezTo>
                    <a:pt x="1732" y="392"/>
                    <a:pt x="1339" y="0"/>
                    <a:pt x="8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3"/>
            <p:cNvSpPr/>
            <p:nvPr/>
          </p:nvSpPr>
          <p:spPr>
            <a:xfrm>
              <a:off x="1916550" y="2762250"/>
              <a:ext cx="25" cy="959850"/>
            </a:xfrm>
            <a:custGeom>
              <a:rect b="b" l="l" r="r" t="t"/>
              <a:pathLst>
                <a:path extrusionOk="0" fill="none" h="38394" w="1">
                  <a:moveTo>
                    <a:pt x="1" y="0"/>
                  </a:moveTo>
                  <a:lnTo>
                    <a:pt x="1" y="38394"/>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3"/>
            <p:cNvSpPr/>
            <p:nvPr/>
          </p:nvSpPr>
          <p:spPr>
            <a:xfrm>
              <a:off x="1241250" y="2899600"/>
              <a:ext cx="543150" cy="132200"/>
            </a:xfrm>
            <a:custGeom>
              <a:rect b="b" l="l" r="r" t="t"/>
              <a:pathLst>
                <a:path extrusionOk="0" h="5288" w="21726">
                  <a:moveTo>
                    <a:pt x="1" y="1"/>
                  </a:moveTo>
                  <a:lnTo>
                    <a:pt x="1" y="5288"/>
                  </a:lnTo>
                  <a:lnTo>
                    <a:pt x="21726" y="5288"/>
                  </a:lnTo>
                  <a:lnTo>
                    <a:pt x="217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3"/>
            <p:cNvSpPr/>
            <p:nvPr/>
          </p:nvSpPr>
          <p:spPr>
            <a:xfrm>
              <a:off x="1241250" y="2856325"/>
              <a:ext cx="180100" cy="25"/>
            </a:xfrm>
            <a:custGeom>
              <a:rect b="b" l="l" r="r" t="t"/>
              <a:pathLst>
                <a:path extrusionOk="0" fill="none" h="1" w="7204">
                  <a:moveTo>
                    <a:pt x="1" y="0"/>
                  </a:moveTo>
                  <a:lnTo>
                    <a:pt x="7204" y="0"/>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3"/>
            <p:cNvSpPr/>
            <p:nvPr/>
          </p:nvSpPr>
          <p:spPr>
            <a:xfrm>
              <a:off x="1241250" y="3200325"/>
              <a:ext cx="543150" cy="129875"/>
            </a:xfrm>
            <a:custGeom>
              <a:rect b="b" l="l" r="r" t="t"/>
              <a:pathLst>
                <a:path extrusionOk="0" h="5195" w="21726">
                  <a:moveTo>
                    <a:pt x="1" y="0"/>
                  </a:moveTo>
                  <a:lnTo>
                    <a:pt x="1" y="5195"/>
                  </a:lnTo>
                  <a:lnTo>
                    <a:pt x="19140" y="5195"/>
                  </a:lnTo>
                  <a:cubicBezTo>
                    <a:pt x="20571" y="5195"/>
                    <a:pt x="21726" y="4040"/>
                    <a:pt x="21726" y="2586"/>
                  </a:cubicBezTo>
                  <a:cubicBezTo>
                    <a:pt x="21726" y="1155"/>
                    <a:pt x="20571" y="0"/>
                    <a:pt x="191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3"/>
            <p:cNvSpPr/>
            <p:nvPr/>
          </p:nvSpPr>
          <p:spPr>
            <a:xfrm>
              <a:off x="1241250" y="3154150"/>
              <a:ext cx="180100" cy="25"/>
            </a:xfrm>
            <a:custGeom>
              <a:rect b="b" l="l" r="r" t="t"/>
              <a:pathLst>
                <a:path extrusionOk="0" fill="none" h="1" w="7204">
                  <a:moveTo>
                    <a:pt x="1" y="0"/>
                  </a:moveTo>
                  <a:lnTo>
                    <a:pt x="7204" y="0"/>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3"/>
            <p:cNvSpPr/>
            <p:nvPr/>
          </p:nvSpPr>
          <p:spPr>
            <a:xfrm>
              <a:off x="1241250" y="3498150"/>
              <a:ext cx="543150" cy="132200"/>
            </a:xfrm>
            <a:custGeom>
              <a:rect b="b" l="l" r="r" t="t"/>
              <a:pathLst>
                <a:path extrusionOk="0" h="5288" w="21726">
                  <a:moveTo>
                    <a:pt x="2586" y="0"/>
                  </a:moveTo>
                  <a:cubicBezTo>
                    <a:pt x="1155" y="0"/>
                    <a:pt x="1" y="1247"/>
                    <a:pt x="1" y="2701"/>
                  </a:cubicBezTo>
                  <a:cubicBezTo>
                    <a:pt x="1" y="4133"/>
                    <a:pt x="1155" y="5287"/>
                    <a:pt x="2586" y="5287"/>
                  </a:cubicBezTo>
                  <a:lnTo>
                    <a:pt x="19140" y="5287"/>
                  </a:lnTo>
                  <a:cubicBezTo>
                    <a:pt x="20571" y="5287"/>
                    <a:pt x="21726" y="4133"/>
                    <a:pt x="21726" y="2701"/>
                  </a:cubicBezTo>
                  <a:cubicBezTo>
                    <a:pt x="21726" y="1247"/>
                    <a:pt x="20571" y="0"/>
                    <a:pt x="191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3"/>
            <p:cNvSpPr/>
            <p:nvPr/>
          </p:nvSpPr>
          <p:spPr>
            <a:xfrm>
              <a:off x="1241250" y="3454850"/>
              <a:ext cx="180100" cy="25"/>
            </a:xfrm>
            <a:custGeom>
              <a:rect b="b" l="l" r="r" t="t"/>
              <a:pathLst>
                <a:path extrusionOk="0" fill="none" h="1" w="7204">
                  <a:moveTo>
                    <a:pt x="1" y="1"/>
                  </a:moveTo>
                  <a:lnTo>
                    <a:pt x="7204" y="1"/>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3"/>
            <p:cNvSpPr/>
            <p:nvPr/>
          </p:nvSpPr>
          <p:spPr>
            <a:xfrm>
              <a:off x="2049300" y="2899600"/>
              <a:ext cx="543150" cy="132200"/>
            </a:xfrm>
            <a:custGeom>
              <a:rect b="b" l="l" r="r" t="t"/>
              <a:pathLst>
                <a:path extrusionOk="0" h="5288" w="21726">
                  <a:moveTo>
                    <a:pt x="1" y="1"/>
                  </a:moveTo>
                  <a:lnTo>
                    <a:pt x="1" y="5288"/>
                  </a:lnTo>
                  <a:lnTo>
                    <a:pt x="21726" y="5288"/>
                  </a:lnTo>
                  <a:lnTo>
                    <a:pt x="217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3"/>
            <p:cNvSpPr/>
            <p:nvPr/>
          </p:nvSpPr>
          <p:spPr>
            <a:xfrm>
              <a:off x="2049300" y="2856325"/>
              <a:ext cx="180100" cy="25"/>
            </a:xfrm>
            <a:custGeom>
              <a:rect b="b" l="l" r="r" t="t"/>
              <a:pathLst>
                <a:path extrusionOk="0" fill="none" h="1" w="7204">
                  <a:moveTo>
                    <a:pt x="1" y="0"/>
                  </a:moveTo>
                  <a:lnTo>
                    <a:pt x="7204" y="0"/>
                  </a:lnTo>
                </a:path>
              </a:pathLst>
            </a:custGeom>
            <a:noFill/>
            <a:ln cap="rnd" cmpd="sng" w="19050">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3"/>
            <p:cNvSpPr/>
            <p:nvPr/>
          </p:nvSpPr>
          <p:spPr>
            <a:xfrm>
              <a:off x="2049300" y="3200325"/>
              <a:ext cx="271300" cy="129875"/>
            </a:xfrm>
            <a:custGeom>
              <a:rect b="b" l="l" r="r" t="t"/>
              <a:pathLst>
                <a:path extrusionOk="0" h="5195" w="10852">
                  <a:moveTo>
                    <a:pt x="1" y="0"/>
                  </a:moveTo>
                  <a:lnTo>
                    <a:pt x="1" y="5195"/>
                  </a:lnTo>
                  <a:lnTo>
                    <a:pt x="8266" y="5195"/>
                  </a:lnTo>
                  <a:cubicBezTo>
                    <a:pt x="9697" y="5195"/>
                    <a:pt x="10852" y="4040"/>
                    <a:pt x="10852" y="2586"/>
                  </a:cubicBezTo>
                  <a:cubicBezTo>
                    <a:pt x="10852" y="1155"/>
                    <a:pt x="9697" y="0"/>
                    <a:pt x="8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3"/>
            <p:cNvSpPr/>
            <p:nvPr/>
          </p:nvSpPr>
          <p:spPr>
            <a:xfrm>
              <a:off x="2049300" y="3154150"/>
              <a:ext cx="180100" cy="25"/>
            </a:xfrm>
            <a:custGeom>
              <a:rect b="b" l="l" r="r" t="t"/>
              <a:pathLst>
                <a:path extrusionOk="0" fill="none" h="1" w="7204">
                  <a:moveTo>
                    <a:pt x="1" y="0"/>
                  </a:moveTo>
                  <a:lnTo>
                    <a:pt x="7204" y="0"/>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3"/>
            <p:cNvSpPr/>
            <p:nvPr/>
          </p:nvSpPr>
          <p:spPr>
            <a:xfrm>
              <a:off x="2049300" y="3498150"/>
              <a:ext cx="543150" cy="132200"/>
            </a:xfrm>
            <a:custGeom>
              <a:rect b="b" l="l" r="r" t="t"/>
              <a:pathLst>
                <a:path extrusionOk="0" h="5288" w="21726">
                  <a:moveTo>
                    <a:pt x="2586" y="0"/>
                  </a:moveTo>
                  <a:cubicBezTo>
                    <a:pt x="1155" y="0"/>
                    <a:pt x="1" y="1247"/>
                    <a:pt x="1" y="2701"/>
                  </a:cubicBezTo>
                  <a:cubicBezTo>
                    <a:pt x="1" y="4133"/>
                    <a:pt x="1155" y="5287"/>
                    <a:pt x="2586" y="5287"/>
                  </a:cubicBezTo>
                  <a:lnTo>
                    <a:pt x="19140" y="5287"/>
                  </a:lnTo>
                  <a:cubicBezTo>
                    <a:pt x="20571" y="5287"/>
                    <a:pt x="21726" y="4133"/>
                    <a:pt x="21726" y="2701"/>
                  </a:cubicBezTo>
                  <a:cubicBezTo>
                    <a:pt x="21726" y="1247"/>
                    <a:pt x="20571" y="0"/>
                    <a:pt x="191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3"/>
            <p:cNvSpPr/>
            <p:nvPr/>
          </p:nvSpPr>
          <p:spPr>
            <a:xfrm>
              <a:off x="2049300" y="3454850"/>
              <a:ext cx="180100" cy="25"/>
            </a:xfrm>
            <a:custGeom>
              <a:rect b="b" l="l" r="r" t="t"/>
              <a:pathLst>
                <a:path extrusionOk="0" fill="none" h="1" w="7204">
                  <a:moveTo>
                    <a:pt x="1" y="1"/>
                  </a:moveTo>
                  <a:lnTo>
                    <a:pt x="7204" y="1"/>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3"/>
            <p:cNvSpPr/>
            <p:nvPr/>
          </p:nvSpPr>
          <p:spPr>
            <a:xfrm>
              <a:off x="1034050" y="3770000"/>
              <a:ext cx="1765600" cy="25"/>
            </a:xfrm>
            <a:custGeom>
              <a:rect b="b" l="l" r="r" t="t"/>
              <a:pathLst>
                <a:path extrusionOk="0" fill="none" h="1" w="70624">
                  <a:moveTo>
                    <a:pt x="0" y="0"/>
                  </a:moveTo>
                  <a:lnTo>
                    <a:pt x="70624" y="0"/>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3"/>
            <p:cNvSpPr/>
            <p:nvPr/>
          </p:nvSpPr>
          <p:spPr>
            <a:xfrm>
              <a:off x="6762550" y="4854500"/>
              <a:ext cx="9825" cy="25"/>
            </a:xfrm>
            <a:custGeom>
              <a:rect b="b" l="l" r="r" t="t"/>
              <a:pathLst>
                <a:path extrusionOk="0" h="1" w="393">
                  <a:moveTo>
                    <a:pt x="393" y="1"/>
                  </a:moveTo>
                  <a:lnTo>
                    <a:pt x="393" y="1"/>
                  </a:lnTo>
                  <a:lnTo>
                    <a:pt x="0" y="1"/>
                  </a:lnTo>
                  <a:close/>
                </a:path>
              </a:pathLst>
            </a:custGeom>
            <a:solidFill>
              <a:srgbClr val="FFFFFF"/>
            </a:solidFill>
            <a:ln cap="flat" cmpd="sng" w="19050">
              <a:solidFill>
                <a:srgbClr val="231F20"/>
              </a:solidFill>
              <a:prstDash val="solid"/>
              <a:miter lim="23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3"/>
            <p:cNvSpPr/>
            <p:nvPr/>
          </p:nvSpPr>
          <p:spPr>
            <a:xfrm>
              <a:off x="6539175" y="1685225"/>
              <a:ext cx="579525" cy="3169300"/>
            </a:xfrm>
            <a:custGeom>
              <a:rect b="b" l="l" r="r" t="t"/>
              <a:pathLst>
                <a:path extrusionOk="0" h="126772" w="23181">
                  <a:moveTo>
                    <a:pt x="11637" y="1"/>
                  </a:moveTo>
                  <a:cubicBezTo>
                    <a:pt x="2979" y="1"/>
                    <a:pt x="1" y="3256"/>
                    <a:pt x="1" y="3256"/>
                  </a:cubicBezTo>
                  <a:lnTo>
                    <a:pt x="1" y="126772"/>
                  </a:lnTo>
                  <a:lnTo>
                    <a:pt x="23180" y="126772"/>
                  </a:lnTo>
                  <a:lnTo>
                    <a:pt x="23180" y="3256"/>
                  </a:lnTo>
                  <a:cubicBezTo>
                    <a:pt x="23180" y="3256"/>
                    <a:pt x="20387" y="1"/>
                    <a:pt x="11637" y="1"/>
                  </a:cubicBezTo>
                  <a:close/>
                </a:path>
              </a:pathLst>
            </a:custGeom>
            <a:solidFill>
              <a:srgbClr val="FFFFFF"/>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3"/>
            <p:cNvSpPr/>
            <p:nvPr/>
          </p:nvSpPr>
          <p:spPr>
            <a:xfrm>
              <a:off x="6632675" y="1729225"/>
              <a:ext cx="445050" cy="3125300"/>
            </a:xfrm>
            <a:custGeom>
              <a:rect b="b" l="l" r="r" t="t"/>
              <a:pathLst>
                <a:path extrusionOk="0" h="125012" w="17802">
                  <a:moveTo>
                    <a:pt x="8613" y="0"/>
                  </a:moveTo>
                  <a:cubicBezTo>
                    <a:pt x="6067" y="0"/>
                    <a:pt x="3135" y="405"/>
                    <a:pt x="1" y="1588"/>
                  </a:cubicBezTo>
                  <a:lnTo>
                    <a:pt x="1" y="125012"/>
                  </a:lnTo>
                  <a:lnTo>
                    <a:pt x="17801" y="125012"/>
                  </a:lnTo>
                  <a:lnTo>
                    <a:pt x="17801" y="1888"/>
                  </a:lnTo>
                  <a:cubicBezTo>
                    <a:pt x="17801" y="1888"/>
                    <a:pt x="14111" y="0"/>
                    <a:pt x="8613" y="0"/>
                  </a:cubicBezTo>
                  <a:close/>
                </a:path>
              </a:pathLst>
            </a:custGeom>
            <a:solidFill>
              <a:schemeClr val="accent1"/>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3"/>
            <p:cNvSpPr/>
            <p:nvPr/>
          </p:nvSpPr>
          <p:spPr>
            <a:xfrm>
              <a:off x="6632675" y="1768925"/>
              <a:ext cx="344025" cy="3085600"/>
            </a:xfrm>
            <a:custGeom>
              <a:rect b="b" l="l" r="r" t="t"/>
              <a:pathLst>
                <a:path extrusionOk="0" h="123424" w="13761">
                  <a:moveTo>
                    <a:pt x="1" y="0"/>
                  </a:moveTo>
                  <a:lnTo>
                    <a:pt x="1" y="123424"/>
                  </a:lnTo>
                  <a:lnTo>
                    <a:pt x="13761" y="123424"/>
                  </a:lnTo>
                  <a:lnTo>
                    <a:pt x="13761" y="300"/>
                  </a:lnTo>
                  <a:cubicBezTo>
                    <a:pt x="11687" y="1039"/>
                    <a:pt x="9586" y="1295"/>
                    <a:pt x="7672" y="1295"/>
                  </a:cubicBezTo>
                  <a:cubicBezTo>
                    <a:pt x="3365" y="1295"/>
                    <a:pt x="1" y="0"/>
                    <a:pt x="1" y="0"/>
                  </a:cubicBezTo>
                  <a:close/>
                </a:path>
              </a:pathLst>
            </a:custGeom>
            <a:solidFill>
              <a:srgbClr val="FFFFFF"/>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3"/>
            <p:cNvSpPr/>
            <p:nvPr/>
          </p:nvSpPr>
          <p:spPr>
            <a:xfrm>
              <a:off x="6539175" y="1766600"/>
              <a:ext cx="538550" cy="3087925"/>
            </a:xfrm>
            <a:custGeom>
              <a:rect b="b" l="l" r="r" t="t"/>
              <a:pathLst>
                <a:path extrusionOk="0" h="123517" w="21542">
                  <a:moveTo>
                    <a:pt x="1" y="1"/>
                  </a:moveTo>
                  <a:lnTo>
                    <a:pt x="1" y="123517"/>
                  </a:lnTo>
                  <a:lnTo>
                    <a:pt x="21541" y="123517"/>
                  </a:lnTo>
                  <a:lnTo>
                    <a:pt x="21541" y="393"/>
                  </a:lnTo>
                  <a:cubicBezTo>
                    <a:pt x="21541" y="393"/>
                    <a:pt x="18263" y="2794"/>
                    <a:pt x="11637" y="2794"/>
                  </a:cubicBezTo>
                  <a:cubicBezTo>
                    <a:pt x="3949" y="2794"/>
                    <a:pt x="1" y="1"/>
                    <a:pt x="1" y="1"/>
                  </a:cubicBezTo>
                  <a:close/>
                </a:path>
              </a:pathLst>
            </a:custGeom>
            <a:solidFill>
              <a:schemeClr val="accent2"/>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3"/>
            <p:cNvSpPr/>
            <p:nvPr/>
          </p:nvSpPr>
          <p:spPr>
            <a:xfrm>
              <a:off x="6533975" y="3179675"/>
              <a:ext cx="589325" cy="753675"/>
            </a:xfrm>
            <a:custGeom>
              <a:rect b="b" l="l" r="r" t="t"/>
              <a:pathLst>
                <a:path extrusionOk="0" h="30147" w="23573">
                  <a:moveTo>
                    <a:pt x="12721" y="0"/>
                  </a:moveTo>
                  <a:cubicBezTo>
                    <a:pt x="5737" y="0"/>
                    <a:pt x="1" y="2350"/>
                    <a:pt x="1" y="2350"/>
                  </a:cubicBezTo>
                  <a:lnTo>
                    <a:pt x="1" y="30147"/>
                  </a:lnTo>
                  <a:cubicBezTo>
                    <a:pt x="1" y="30147"/>
                    <a:pt x="4618" y="29634"/>
                    <a:pt x="11603" y="29634"/>
                  </a:cubicBezTo>
                  <a:cubicBezTo>
                    <a:pt x="15095" y="29634"/>
                    <a:pt x="19179" y="29762"/>
                    <a:pt x="23573" y="30147"/>
                  </a:cubicBezTo>
                  <a:lnTo>
                    <a:pt x="23573" y="2350"/>
                  </a:lnTo>
                  <a:cubicBezTo>
                    <a:pt x="20018" y="588"/>
                    <a:pt x="16213" y="0"/>
                    <a:pt x="12721" y="0"/>
                  </a:cubicBezTo>
                  <a:close/>
                </a:path>
              </a:pathLst>
            </a:custGeom>
            <a:solidFill>
              <a:schemeClr val="accen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3"/>
            <p:cNvSpPr/>
            <p:nvPr/>
          </p:nvSpPr>
          <p:spPr>
            <a:xfrm>
              <a:off x="6286375" y="2637575"/>
              <a:ext cx="161050" cy="228000"/>
            </a:xfrm>
            <a:custGeom>
              <a:rect b="b" l="l" r="r" t="t"/>
              <a:pathLst>
                <a:path extrusionOk="0" h="9120" w="6442">
                  <a:moveTo>
                    <a:pt x="1" y="0"/>
                  </a:moveTo>
                  <a:lnTo>
                    <a:pt x="1" y="9120"/>
                  </a:lnTo>
                  <a:lnTo>
                    <a:pt x="6442" y="9120"/>
                  </a:lnTo>
                  <a:lnTo>
                    <a:pt x="6442" y="0"/>
                  </a:lnTo>
                  <a:close/>
                </a:path>
              </a:pathLst>
            </a:custGeom>
            <a:solidFill>
              <a:schemeClr val="accent4"/>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3"/>
            <p:cNvSpPr/>
            <p:nvPr/>
          </p:nvSpPr>
          <p:spPr>
            <a:xfrm>
              <a:off x="6069925" y="2887500"/>
              <a:ext cx="601450" cy="216450"/>
            </a:xfrm>
            <a:custGeom>
              <a:rect b="b" l="l" r="r" t="t"/>
              <a:pathLst>
                <a:path extrusionOk="0" h="8658" w="24058">
                  <a:moveTo>
                    <a:pt x="5103" y="0"/>
                  </a:moveTo>
                  <a:cubicBezTo>
                    <a:pt x="2979" y="0"/>
                    <a:pt x="1155" y="1247"/>
                    <a:pt x="393" y="3071"/>
                  </a:cubicBezTo>
                  <a:cubicBezTo>
                    <a:pt x="1" y="3948"/>
                    <a:pt x="393" y="5010"/>
                    <a:pt x="1363" y="5379"/>
                  </a:cubicBezTo>
                  <a:cubicBezTo>
                    <a:pt x="2794" y="5957"/>
                    <a:pt x="3949" y="7203"/>
                    <a:pt x="4526" y="8658"/>
                  </a:cubicBezTo>
                  <a:lnTo>
                    <a:pt x="19533" y="8658"/>
                  </a:lnTo>
                  <a:cubicBezTo>
                    <a:pt x="20110" y="7203"/>
                    <a:pt x="21264" y="5957"/>
                    <a:pt x="22811" y="5379"/>
                  </a:cubicBezTo>
                  <a:cubicBezTo>
                    <a:pt x="23665" y="5010"/>
                    <a:pt x="24058" y="3948"/>
                    <a:pt x="23665" y="3071"/>
                  </a:cubicBezTo>
                  <a:cubicBezTo>
                    <a:pt x="22903" y="1247"/>
                    <a:pt x="21079" y="0"/>
                    <a:pt x="189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3"/>
            <p:cNvSpPr/>
            <p:nvPr/>
          </p:nvSpPr>
          <p:spPr>
            <a:xfrm>
              <a:off x="6120725" y="2832075"/>
              <a:ext cx="499850" cy="192225"/>
            </a:xfrm>
            <a:custGeom>
              <a:rect b="b" l="l" r="r" t="t"/>
              <a:pathLst>
                <a:path extrusionOk="0" h="7689" w="19994">
                  <a:moveTo>
                    <a:pt x="6349" y="1"/>
                  </a:moveTo>
                  <a:lnTo>
                    <a:pt x="2679" y="1548"/>
                  </a:lnTo>
                  <a:lnTo>
                    <a:pt x="185" y="2702"/>
                  </a:lnTo>
                  <a:cubicBezTo>
                    <a:pt x="93" y="2702"/>
                    <a:pt x="1" y="2979"/>
                    <a:pt x="185" y="3071"/>
                  </a:cubicBezTo>
                  <a:lnTo>
                    <a:pt x="9997" y="7689"/>
                  </a:lnTo>
                  <a:lnTo>
                    <a:pt x="19809" y="3071"/>
                  </a:lnTo>
                  <a:cubicBezTo>
                    <a:pt x="19994" y="2979"/>
                    <a:pt x="19994" y="2702"/>
                    <a:pt x="19809" y="2702"/>
                  </a:cubicBezTo>
                  <a:lnTo>
                    <a:pt x="17316" y="1548"/>
                  </a:lnTo>
                  <a:lnTo>
                    <a:pt x="13645" y="1"/>
                  </a:lnTo>
                  <a:close/>
                </a:path>
              </a:pathLst>
            </a:cu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3"/>
            <p:cNvSpPr/>
            <p:nvPr/>
          </p:nvSpPr>
          <p:spPr>
            <a:xfrm>
              <a:off x="6187675" y="2832075"/>
              <a:ext cx="365950" cy="127575"/>
            </a:xfrm>
            <a:custGeom>
              <a:rect b="b" l="l" r="r" t="t"/>
              <a:pathLst>
                <a:path extrusionOk="0" h="5103" w="14638">
                  <a:moveTo>
                    <a:pt x="3671" y="1"/>
                  </a:moveTo>
                  <a:lnTo>
                    <a:pt x="1" y="1548"/>
                  </a:lnTo>
                  <a:lnTo>
                    <a:pt x="7319" y="5103"/>
                  </a:lnTo>
                  <a:lnTo>
                    <a:pt x="14638" y="1548"/>
                  </a:lnTo>
                  <a:lnTo>
                    <a:pt x="10967" y="1"/>
                  </a:lnTo>
                  <a:close/>
                </a:path>
              </a:pathLst>
            </a:custGeom>
            <a:solidFill>
              <a:schemeClr val="accen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3"/>
            <p:cNvSpPr/>
            <p:nvPr/>
          </p:nvSpPr>
          <p:spPr>
            <a:xfrm>
              <a:off x="6101100" y="2253750"/>
              <a:ext cx="558150" cy="353700"/>
            </a:xfrm>
            <a:custGeom>
              <a:rect b="b" l="l" r="r" t="t"/>
              <a:pathLst>
                <a:path extrusionOk="0" h="14148" w="22326">
                  <a:moveTo>
                    <a:pt x="11166" y="0"/>
                  </a:moveTo>
                  <a:cubicBezTo>
                    <a:pt x="10996" y="0"/>
                    <a:pt x="10828" y="47"/>
                    <a:pt x="10690" y="139"/>
                  </a:cubicBezTo>
                  <a:lnTo>
                    <a:pt x="578" y="6303"/>
                  </a:lnTo>
                  <a:cubicBezTo>
                    <a:pt x="1" y="6696"/>
                    <a:pt x="1" y="7550"/>
                    <a:pt x="578" y="7850"/>
                  </a:cubicBezTo>
                  <a:lnTo>
                    <a:pt x="10690" y="13991"/>
                  </a:lnTo>
                  <a:cubicBezTo>
                    <a:pt x="10828" y="14095"/>
                    <a:pt x="10996" y="14147"/>
                    <a:pt x="11166" y="14147"/>
                  </a:cubicBezTo>
                  <a:cubicBezTo>
                    <a:pt x="11336" y="14147"/>
                    <a:pt x="11510" y="14095"/>
                    <a:pt x="11660" y="13991"/>
                  </a:cubicBezTo>
                  <a:lnTo>
                    <a:pt x="21749" y="7850"/>
                  </a:lnTo>
                  <a:cubicBezTo>
                    <a:pt x="22326" y="7550"/>
                    <a:pt x="22326" y="6696"/>
                    <a:pt x="21749" y="6303"/>
                  </a:cubicBezTo>
                  <a:lnTo>
                    <a:pt x="11660" y="139"/>
                  </a:lnTo>
                  <a:cubicBezTo>
                    <a:pt x="11510" y="47"/>
                    <a:pt x="11336" y="0"/>
                    <a:pt x="111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3"/>
            <p:cNvSpPr/>
            <p:nvPr/>
          </p:nvSpPr>
          <p:spPr>
            <a:xfrm>
              <a:off x="6286375" y="2481150"/>
              <a:ext cx="228600" cy="305350"/>
            </a:xfrm>
            <a:custGeom>
              <a:rect b="b" l="l" r="r" t="t"/>
              <a:pathLst>
                <a:path extrusionOk="0" h="12214" w="9144">
                  <a:moveTo>
                    <a:pt x="1" y="1"/>
                  </a:moveTo>
                  <a:lnTo>
                    <a:pt x="1" y="7112"/>
                  </a:lnTo>
                  <a:cubicBezTo>
                    <a:pt x="1" y="8566"/>
                    <a:pt x="786" y="9813"/>
                    <a:pt x="2032" y="10575"/>
                  </a:cubicBezTo>
                  <a:lnTo>
                    <a:pt x="3948" y="11729"/>
                  </a:lnTo>
                  <a:cubicBezTo>
                    <a:pt x="4526" y="12029"/>
                    <a:pt x="5103" y="12214"/>
                    <a:pt x="5680" y="12214"/>
                  </a:cubicBezTo>
                  <a:cubicBezTo>
                    <a:pt x="7596" y="12214"/>
                    <a:pt x="9143" y="10667"/>
                    <a:pt x="9143" y="8843"/>
                  </a:cubicBezTo>
                  <a:lnTo>
                    <a:pt x="9143" y="1"/>
                  </a:lnTo>
                  <a:close/>
                </a:path>
              </a:pathLst>
            </a:custGeom>
            <a:solidFill>
              <a:schemeClr val="accent4"/>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3"/>
            <p:cNvSpPr/>
            <p:nvPr/>
          </p:nvSpPr>
          <p:spPr>
            <a:xfrm>
              <a:off x="6243100" y="2500200"/>
              <a:ext cx="88900" cy="125275"/>
            </a:xfrm>
            <a:custGeom>
              <a:rect b="b" l="l" r="r" t="t"/>
              <a:pathLst>
                <a:path extrusionOk="0" h="5011" w="3556">
                  <a:moveTo>
                    <a:pt x="0" y="1"/>
                  </a:moveTo>
                  <a:lnTo>
                    <a:pt x="0" y="3279"/>
                  </a:lnTo>
                  <a:lnTo>
                    <a:pt x="1247" y="4526"/>
                  </a:lnTo>
                  <a:lnTo>
                    <a:pt x="1247" y="5010"/>
                  </a:lnTo>
                  <a:lnTo>
                    <a:pt x="1939" y="5010"/>
                  </a:lnTo>
                  <a:cubicBezTo>
                    <a:pt x="2309" y="5010"/>
                    <a:pt x="2609" y="4710"/>
                    <a:pt x="2609" y="4341"/>
                  </a:cubicBezTo>
                  <a:lnTo>
                    <a:pt x="2609" y="3764"/>
                  </a:lnTo>
                  <a:cubicBezTo>
                    <a:pt x="2609" y="3371"/>
                    <a:pt x="2794" y="2886"/>
                    <a:pt x="3094" y="2702"/>
                  </a:cubicBezTo>
                  <a:cubicBezTo>
                    <a:pt x="3371" y="2402"/>
                    <a:pt x="3555" y="2032"/>
                    <a:pt x="3555" y="1547"/>
                  </a:cubicBezTo>
                  <a:lnTo>
                    <a:pt x="35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3"/>
            <p:cNvSpPr/>
            <p:nvPr/>
          </p:nvSpPr>
          <p:spPr>
            <a:xfrm>
              <a:off x="6230975" y="2440175"/>
              <a:ext cx="308225" cy="98725"/>
            </a:xfrm>
            <a:custGeom>
              <a:rect b="b" l="l" r="r" t="t"/>
              <a:pathLst>
                <a:path extrusionOk="0" h="3949" w="12329">
                  <a:moveTo>
                    <a:pt x="0" y="1"/>
                  </a:moveTo>
                  <a:lnTo>
                    <a:pt x="0" y="3163"/>
                  </a:lnTo>
                  <a:cubicBezTo>
                    <a:pt x="0" y="3556"/>
                    <a:pt x="393" y="3948"/>
                    <a:pt x="785" y="3948"/>
                  </a:cubicBezTo>
                  <a:lnTo>
                    <a:pt x="11544" y="3948"/>
                  </a:lnTo>
                  <a:cubicBezTo>
                    <a:pt x="11936" y="3948"/>
                    <a:pt x="12329" y="3556"/>
                    <a:pt x="12329" y="3163"/>
                  </a:cubicBezTo>
                  <a:lnTo>
                    <a:pt x="123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3"/>
            <p:cNvSpPr/>
            <p:nvPr/>
          </p:nvSpPr>
          <p:spPr>
            <a:xfrm>
              <a:off x="6230975" y="2572350"/>
              <a:ext cx="55425" cy="86600"/>
            </a:xfrm>
            <a:custGeom>
              <a:rect b="b" l="l" r="r" t="t"/>
              <a:pathLst>
                <a:path extrusionOk="0" h="3464" w="2217">
                  <a:moveTo>
                    <a:pt x="785" y="0"/>
                  </a:moveTo>
                  <a:cubicBezTo>
                    <a:pt x="393" y="0"/>
                    <a:pt x="0" y="301"/>
                    <a:pt x="0" y="670"/>
                  </a:cubicBezTo>
                  <a:lnTo>
                    <a:pt x="0" y="1824"/>
                  </a:lnTo>
                  <a:cubicBezTo>
                    <a:pt x="0" y="2794"/>
                    <a:pt x="785" y="3464"/>
                    <a:pt x="1639" y="3464"/>
                  </a:cubicBezTo>
                  <a:lnTo>
                    <a:pt x="2217" y="3464"/>
                  </a:lnTo>
                  <a:lnTo>
                    <a:pt x="2217" y="878"/>
                  </a:lnTo>
                  <a:cubicBezTo>
                    <a:pt x="2217" y="393"/>
                    <a:pt x="1847" y="0"/>
                    <a:pt x="1362" y="0"/>
                  </a:cubicBezTo>
                  <a:close/>
                </a:path>
              </a:pathLst>
            </a:custGeom>
            <a:solidFill>
              <a:srgbClr val="FFFFFF"/>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3"/>
            <p:cNvSpPr/>
            <p:nvPr/>
          </p:nvSpPr>
          <p:spPr>
            <a:xfrm>
              <a:off x="6142075" y="2430375"/>
              <a:ext cx="25" cy="170850"/>
            </a:xfrm>
            <a:custGeom>
              <a:rect b="b" l="l" r="r" t="t"/>
              <a:pathLst>
                <a:path extrusionOk="0" fill="none" h="6834" w="1">
                  <a:moveTo>
                    <a:pt x="1" y="0"/>
                  </a:moveTo>
                  <a:lnTo>
                    <a:pt x="1" y="6834"/>
                  </a:lnTo>
                </a:path>
              </a:pathLst>
            </a:custGeom>
            <a:solidFill>
              <a:schemeClr val="accent5"/>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3"/>
            <p:cNvSpPr/>
            <p:nvPr/>
          </p:nvSpPr>
          <p:spPr>
            <a:xfrm>
              <a:off x="6094175" y="2631225"/>
              <a:ext cx="96425" cy="102175"/>
            </a:xfrm>
            <a:custGeom>
              <a:rect b="b" l="l" r="r" t="t"/>
              <a:pathLst>
                <a:path extrusionOk="0" h="4087" w="3857">
                  <a:moveTo>
                    <a:pt x="1963" y="0"/>
                  </a:moveTo>
                  <a:cubicBezTo>
                    <a:pt x="1853" y="0"/>
                    <a:pt x="1732" y="47"/>
                    <a:pt x="1640" y="139"/>
                  </a:cubicBezTo>
                  <a:lnTo>
                    <a:pt x="670" y="1778"/>
                  </a:lnTo>
                  <a:cubicBezTo>
                    <a:pt x="1" y="2748"/>
                    <a:pt x="762" y="4087"/>
                    <a:pt x="1917" y="4087"/>
                  </a:cubicBezTo>
                  <a:cubicBezTo>
                    <a:pt x="3163" y="4087"/>
                    <a:pt x="3856" y="2748"/>
                    <a:pt x="3279" y="1778"/>
                  </a:cubicBezTo>
                  <a:lnTo>
                    <a:pt x="2217" y="139"/>
                  </a:lnTo>
                  <a:cubicBezTo>
                    <a:pt x="2171" y="47"/>
                    <a:pt x="2073" y="0"/>
                    <a:pt x="1963"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3"/>
            <p:cNvSpPr/>
            <p:nvPr/>
          </p:nvSpPr>
          <p:spPr>
            <a:xfrm>
              <a:off x="6110925" y="2594275"/>
              <a:ext cx="62350" cy="60050"/>
            </a:xfrm>
            <a:custGeom>
              <a:rect b="b" l="l" r="r" t="t"/>
              <a:pathLst>
                <a:path extrusionOk="0" h="2402" w="2494">
                  <a:moveTo>
                    <a:pt x="1247" y="1"/>
                  </a:moveTo>
                  <a:cubicBezTo>
                    <a:pt x="577" y="1"/>
                    <a:pt x="0" y="463"/>
                    <a:pt x="0" y="1247"/>
                  </a:cubicBezTo>
                  <a:cubicBezTo>
                    <a:pt x="0" y="1917"/>
                    <a:pt x="577" y="2402"/>
                    <a:pt x="1247" y="2402"/>
                  </a:cubicBezTo>
                  <a:cubicBezTo>
                    <a:pt x="1916" y="2402"/>
                    <a:pt x="2493" y="1917"/>
                    <a:pt x="2493" y="1247"/>
                  </a:cubicBezTo>
                  <a:cubicBezTo>
                    <a:pt x="2493" y="463"/>
                    <a:pt x="1916" y="1"/>
                    <a:pt x="1247"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3"/>
            <p:cNvSpPr/>
            <p:nvPr/>
          </p:nvSpPr>
          <p:spPr>
            <a:xfrm>
              <a:off x="6228650" y="3103925"/>
              <a:ext cx="404050" cy="271875"/>
            </a:xfrm>
            <a:custGeom>
              <a:rect b="b" l="l" r="r" t="t"/>
              <a:pathLst>
                <a:path extrusionOk="0" h="10875" w="16162">
                  <a:moveTo>
                    <a:pt x="1" y="1"/>
                  </a:moveTo>
                  <a:lnTo>
                    <a:pt x="1" y="10875"/>
                  </a:lnTo>
                  <a:lnTo>
                    <a:pt x="16162" y="10875"/>
                  </a:lnTo>
                  <a:lnTo>
                    <a:pt x="16162" y="1"/>
                  </a:lnTo>
                  <a:close/>
                </a:path>
              </a:pathLst>
            </a:custGeom>
            <a:solidFill>
              <a:schemeClr val="accent4"/>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3"/>
            <p:cNvSpPr/>
            <p:nvPr/>
          </p:nvSpPr>
          <p:spPr>
            <a:xfrm>
              <a:off x="6123025" y="3103925"/>
              <a:ext cx="105650" cy="271875"/>
            </a:xfrm>
            <a:custGeom>
              <a:rect b="b" l="l" r="r" t="t"/>
              <a:pathLst>
                <a:path extrusionOk="0" h="10875" w="4226">
                  <a:moveTo>
                    <a:pt x="1" y="1"/>
                  </a:moveTo>
                  <a:lnTo>
                    <a:pt x="1" y="10875"/>
                  </a:lnTo>
                  <a:lnTo>
                    <a:pt x="4226" y="10875"/>
                  </a:lnTo>
                  <a:lnTo>
                    <a:pt x="42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3"/>
            <p:cNvSpPr/>
            <p:nvPr/>
          </p:nvSpPr>
          <p:spPr>
            <a:xfrm>
              <a:off x="6277150" y="3149525"/>
              <a:ext cx="307650" cy="180675"/>
            </a:xfrm>
            <a:custGeom>
              <a:rect b="b" l="l" r="r" t="t"/>
              <a:pathLst>
                <a:path extrusionOk="0" h="7227" w="12306">
                  <a:moveTo>
                    <a:pt x="1616" y="1"/>
                  </a:moveTo>
                  <a:cubicBezTo>
                    <a:pt x="762" y="1"/>
                    <a:pt x="0" y="762"/>
                    <a:pt x="0" y="1640"/>
                  </a:cubicBezTo>
                  <a:lnTo>
                    <a:pt x="0" y="5588"/>
                  </a:lnTo>
                  <a:cubicBezTo>
                    <a:pt x="0" y="6442"/>
                    <a:pt x="762" y="7227"/>
                    <a:pt x="1616" y="7227"/>
                  </a:cubicBezTo>
                  <a:lnTo>
                    <a:pt x="10759" y="7227"/>
                  </a:lnTo>
                  <a:cubicBezTo>
                    <a:pt x="11636" y="7227"/>
                    <a:pt x="12306" y="6442"/>
                    <a:pt x="12306" y="5588"/>
                  </a:cubicBezTo>
                  <a:lnTo>
                    <a:pt x="12306" y="1640"/>
                  </a:lnTo>
                  <a:cubicBezTo>
                    <a:pt x="12306" y="762"/>
                    <a:pt x="11636" y="1"/>
                    <a:pt x="107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3"/>
            <p:cNvSpPr/>
            <p:nvPr/>
          </p:nvSpPr>
          <p:spPr>
            <a:xfrm>
              <a:off x="6154200" y="3375775"/>
              <a:ext cx="356150" cy="1014700"/>
            </a:xfrm>
            <a:custGeom>
              <a:rect b="b" l="l" r="r" t="t"/>
              <a:pathLst>
                <a:path extrusionOk="0" h="40588" w="14246">
                  <a:moveTo>
                    <a:pt x="1" y="1"/>
                  </a:moveTo>
                  <a:lnTo>
                    <a:pt x="1" y="9813"/>
                  </a:lnTo>
                  <a:cubicBezTo>
                    <a:pt x="1" y="10390"/>
                    <a:pt x="185" y="11059"/>
                    <a:pt x="670" y="11544"/>
                  </a:cubicBezTo>
                  <a:cubicBezTo>
                    <a:pt x="1063" y="12029"/>
                    <a:pt x="1340" y="12606"/>
                    <a:pt x="1340" y="13183"/>
                  </a:cubicBezTo>
                  <a:lnTo>
                    <a:pt x="1340" y="40588"/>
                  </a:lnTo>
                  <a:lnTo>
                    <a:pt x="12883" y="40588"/>
                  </a:lnTo>
                  <a:lnTo>
                    <a:pt x="12883" y="13183"/>
                  </a:lnTo>
                  <a:cubicBezTo>
                    <a:pt x="12883" y="12606"/>
                    <a:pt x="13183" y="12029"/>
                    <a:pt x="13576" y="11544"/>
                  </a:cubicBezTo>
                  <a:cubicBezTo>
                    <a:pt x="14038" y="11059"/>
                    <a:pt x="14245" y="10390"/>
                    <a:pt x="14245" y="9813"/>
                  </a:cubicBezTo>
                  <a:lnTo>
                    <a:pt x="142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3"/>
            <p:cNvSpPr/>
            <p:nvPr/>
          </p:nvSpPr>
          <p:spPr>
            <a:xfrm>
              <a:off x="6245400" y="3375775"/>
              <a:ext cx="358450" cy="1014700"/>
            </a:xfrm>
            <a:custGeom>
              <a:rect b="b" l="l" r="r" t="t"/>
              <a:pathLst>
                <a:path extrusionOk="0" h="40588" w="14338">
                  <a:moveTo>
                    <a:pt x="0" y="1"/>
                  </a:moveTo>
                  <a:lnTo>
                    <a:pt x="0" y="9813"/>
                  </a:lnTo>
                  <a:cubicBezTo>
                    <a:pt x="0" y="10390"/>
                    <a:pt x="300" y="11059"/>
                    <a:pt x="693" y="11544"/>
                  </a:cubicBezTo>
                  <a:cubicBezTo>
                    <a:pt x="1155" y="12029"/>
                    <a:pt x="1362" y="12606"/>
                    <a:pt x="1362" y="13183"/>
                  </a:cubicBezTo>
                  <a:lnTo>
                    <a:pt x="1362" y="40588"/>
                  </a:lnTo>
                  <a:lnTo>
                    <a:pt x="12998" y="40588"/>
                  </a:lnTo>
                  <a:lnTo>
                    <a:pt x="12998" y="13183"/>
                  </a:lnTo>
                  <a:cubicBezTo>
                    <a:pt x="12998" y="12606"/>
                    <a:pt x="13183" y="12029"/>
                    <a:pt x="13668" y="11544"/>
                  </a:cubicBezTo>
                  <a:cubicBezTo>
                    <a:pt x="14060" y="11059"/>
                    <a:pt x="14337" y="10390"/>
                    <a:pt x="14337" y="9813"/>
                  </a:cubicBezTo>
                  <a:lnTo>
                    <a:pt x="14337" y="1"/>
                  </a:lnTo>
                  <a:close/>
                </a:path>
              </a:pathLst>
            </a:custGeom>
            <a:solidFill>
              <a:schemeClr val="accent6"/>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3"/>
            <p:cNvSpPr/>
            <p:nvPr/>
          </p:nvSpPr>
          <p:spPr>
            <a:xfrm>
              <a:off x="6245400" y="3402325"/>
              <a:ext cx="34075" cy="959300"/>
            </a:xfrm>
            <a:custGeom>
              <a:rect b="b" l="l" r="r" t="t"/>
              <a:pathLst>
                <a:path extrusionOk="0" fill="none" h="38372" w="1363">
                  <a:moveTo>
                    <a:pt x="1362" y="38371"/>
                  </a:moveTo>
                  <a:lnTo>
                    <a:pt x="1362" y="12121"/>
                  </a:lnTo>
                  <a:cubicBezTo>
                    <a:pt x="1362" y="11544"/>
                    <a:pt x="1155" y="10967"/>
                    <a:pt x="693" y="10482"/>
                  </a:cubicBezTo>
                  <a:lnTo>
                    <a:pt x="693" y="10482"/>
                  </a:lnTo>
                  <a:cubicBezTo>
                    <a:pt x="300" y="9997"/>
                    <a:pt x="0" y="9328"/>
                    <a:pt x="0" y="8751"/>
                  </a:cubicBezTo>
                  <a:lnTo>
                    <a:pt x="0" y="1"/>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3"/>
            <p:cNvSpPr/>
            <p:nvPr/>
          </p:nvSpPr>
          <p:spPr>
            <a:xfrm>
              <a:off x="6170950" y="4066075"/>
              <a:ext cx="560450" cy="788450"/>
            </a:xfrm>
            <a:custGeom>
              <a:rect b="b" l="l" r="r" t="t"/>
              <a:pathLst>
                <a:path extrusionOk="0" h="31538" w="22418">
                  <a:moveTo>
                    <a:pt x="0" y="1"/>
                  </a:moveTo>
                  <a:lnTo>
                    <a:pt x="0" y="31538"/>
                  </a:lnTo>
                  <a:lnTo>
                    <a:pt x="16554" y="31538"/>
                  </a:lnTo>
                  <a:cubicBezTo>
                    <a:pt x="19832" y="31538"/>
                    <a:pt x="22418" y="28860"/>
                    <a:pt x="22418" y="25674"/>
                  </a:cubicBezTo>
                  <a:lnTo>
                    <a:pt x="22418" y="1"/>
                  </a:ln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3"/>
            <p:cNvSpPr/>
            <p:nvPr/>
          </p:nvSpPr>
          <p:spPr>
            <a:xfrm>
              <a:off x="6024325" y="4066075"/>
              <a:ext cx="146650" cy="788450"/>
            </a:xfrm>
            <a:custGeom>
              <a:rect b="b" l="l" r="r" t="t"/>
              <a:pathLst>
                <a:path extrusionOk="0" h="31538" w="5866">
                  <a:moveTo>
                    <a:pt x="1" y="1"/>
                  </a:moveTo>
                  <a:lnTo>
                    <a:pt x="1" y="31538"/>
                  </a:lnTo>
                  <a:lnTo>
                    <a:pt x="5865" y="31538"/>
                  </a:lnTo>
                  <a:lnTo>
                    <a:pt x="5865" y="1"/>
                  </a:ln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3"/>
            <p:cNvSpPr/>
            <p:nvPr/>
          </p:nvSpPr>
          <p:spPr>
            <a:xfrm>
              <a:off x="6277150" y="4200575"/>
              <a:ext cx="355550" cy="519475"/>
            </a:xfrm>
            <a:custGeom>
              <a:rect b="b" l="l" r="r" t="t"/>
              <a:pathLst>
                <a:path extrusionOk="0" h="20779" w="14222">
                  <a:moveTo>
                    <a:pt x="1616" y="0"/>
                  </a:moveTo>
                  <a:cubicBezTo>
                    <a:pt x="762" y="0"/>
                    <a:pt x="0" y="670"/>
                    <a:pt x="0" y="1547"/>
                  </a:cubicBezTo>
                  <a:lnTo>
                    <a:pt x="0" y="19232"/>
                  </a:lnTo>
                  <a:cubicBezTo>
                    <a:pt x="0" y="20109"/>
                    <a:pt x="762" y="20779"/>
                    <a:pt x="1616" y="20779"/>
                  </a:cubicBezTo>
                  <a:lnTo>
                    <a:pt x="12698" y="20779"/>
                  </a:lnTo>
                  <a:cubicBezTo>
                    <a:pt x="13552" y="20779"/>
                    <a:pt x="14222" y="20109"/>
                    <a:pt x="14222" y="19232"/>
                  </a:cubicBezTo>
                  <a:lnTo>
                    <a:pt x="14222" y="1547"/>
                  </a:lnTo>
                  <a:cubicBezTo>
                    <a:pt x="14222" y="670"/>
                    <a:pt x="13552" y="0"/>
                    <a:pt x="12698" y="0"/>
                  </a:cubicBezTo>
                  <a:close/>
                </a:path>
              </a:pathLst>
            </a:custGeom>
            <a:solidFill>
              <a:schemeClr val="accent2"/>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3"/>
            <p:cNvSpPr/>
            <p:nvPr/>
          </p:nvSpPr>
          <p:spPr>
            <a:xfrm>
              <a:off x="983825" y="4400275"/>
              <a:ext cx="1587275" cy="454250"/>
            </a:xfrm>
            <a:custGeom>
              <a:rect b="b" l="l" r="r" t="t"/>
              <a:pathLst>
                <a:path extrusionOk="0" h="18170" w="63491">
                  <a:moveTo>
                    <a:pt x="1" y="0"/>
                  </a:moveTo>
                  <a:lnTo>
                    <a:pt x="1" y="18170"/>
                  </a:lnTo>
                  <a:lnTo>
                    <a:pt x="54440" y="18170"/>
                  </a:lnTo>
                  <a:cubicBezTo>
                    <a:pt x="59450" y="18170"/>
                    <a:pt x="63490" y="14130"/>
                    <a:pt x="63490" y="9027"/>
                  </a:cubicBezTo>
                  <a:cubicBezTo>
                    <a:pt x="63490" y="4041"/>
                    <a:pt x="59450" y="0"/>
                    <a:pt x="544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3"/>
            <p:cNvSpPr/>
            <p:nvPr/>
          </p:nvSpPr>
          <p:spPr>
            <a:xfrm>
              <a:off x="983825" y="4400275"/>
              <a:ext cx="1587275" cy="454250"/>
            </a:xfrm>
            <a:custGeom>
              <a:rect b="b" l="l" r="r" t="t"/>
              <a:pathLst>
                <a:path extrusionOk="0" fill="none" h="18170" w="63491">
                  <a:moveTo>
                    <a:pt x="54440" y="18170"/>
                  </a:moveTo>
                  <a:lnTo>
                    <a:pt x="1" y="18170"/>
                  </a:lnTo>
                  <a:lnTo>
                    <a:pt x="1" y="0"/>
                  </a:lnTo>
                  <a:lnTo>
                    <a:pt x="54440" y="0"/>
                  </a:lnTo>
                  <a:cubicBezTo>
                    <a:pt x="59450" y="0"/>
                    <a:pt x="63490" y="4041"/>
                    <a:pt x="63490" y="9027"/>
                  </a:cubicBezTo>
                  <a:lnTo>
                    <a:pt x="63490" y="9027"/>
                  </a:lnTo>
                  <a:cubicBezTo>
                    <a:pt x="63490" y="14130"/>
                    <a:pt x="59450" y="18170"/>
                    <a:pt x="54440" y="18170"/>
                  </a:cubicBezTo>
                  <a:close/>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3"/>
            <p:cNvSpPr/>
            <p:nvPr/>
          </p:nvSpPr>
          <p:spPr>
            <a:xfrm>
              <a:off x="1488850" y="4400275"/>
              <a:ext cx="468700" cy="454250"/>
            </a:xfrm>
            <a:custGeom>
              <a:rect b="b" l="l" r="r" t="t"/>
              <a:pathLst>
                <a:path extrusionOk="0" h="18170" w="18748">
                  <a:moveTo>
                    <a:pt x="1" y="0"/>
                  </a:moveTo>
                  <a:cubicBezTo>
                    <a:pt x="4988" y="0"/>
                    <a:pt x="9028" y="4041"/>
                    <a:pt x="9028" y="9027"/>
                  </a:cubicBezTo>
                  <a:cubicBezTo>
                    <a:pt x="9028" y="11544"/>
                    <a:pt x="8081" y="13853"/>
                    <a:pt x="6442" y="15492"/>
                  </a:cubicBezTo>
                  <a:cubicBezTo>
                    <a:pt x="4803" y="17108"/>
                    <a:pt x="2494" y="18170"/>
                    <a:pt x="1" y="18170"/>
                  </a:cubicBezTo>
                  <a:lnTo>
                    <a:pt x="9605" y="18170"/>
                  </a:lnTo>
                  <a:cubicBezTo>
                    <a:pt x="12122" y="18170"/>
                    <a:pt x="14430" y="17108"/>
                    <a:pt x="16070" y="15492"/>
                  </a:cubicBezTo>
                  <a:cubicBezTo>
                    <a:pt x="17686" y="13853"/>
                    <a:pt x="18748" y="11544"/>
                    <a:pt x="18748" y="9027"/>
                  </a:cubicBezTo>
                  <a:cubicBezTo>
                    <a:pt x="18748" y="4041"/>
                    <a:pt x="14615" y="0"/>
                    <a:pt x="9605" y="0"/>
                  </a:cubicBez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3"/>
            <p:cNvSpPr/>
            <p:nvPr/>
          </p:nvSpPr>
          <p:spPr>
            <a:xfrm>
              <a:off x="1854225" y="4400275"/>
              <a:ext cx="469250" cy="454250"/>
            </a:xfrm>
            <a:custGeom>
              <a:rect b="b" l="l" r="r" t="t"/>
              <a:pathLst>
                <a:path extrusionOk="0" h="18170" w="18770">
                  <a:moveTo>
                    <a:pt x="0" y="0"/>
                  </a:moveTo>
                  <a:cubicBezTo>
                    <a:pt x="5010" y="0"/>
                    <a:pt x="9050" y="4041"/>
                    <a:pt x="9050" y="9027"/>
                  </a:cubicBezTo>
                  <a:cubicBezTo>
                    <a:pt x="9050" y="11544"/>
                    <a:pt x="8081" y="13853"/>
                    <a:pt x="6441" y="15492"/>
                  </a:cubicBezTo>
                  <a:cubicBezTo>
                    <a:pt x="4802" y="17108"/>
                    <a:pt x="2494" y="18170"/>
                    <a:pt x="0" y="18170"/>
                  </a:cubicBezTo>
                  <a:lnTo>
                    <a:pt x="9627" y="18170"/>
                  </a:lnTo>
                  <a:cubicBezTo>
                    <a:pt x="12121" y="18170"/>
                    <a:pt x="14430" y="17108"/>
                    <a:pt x="16069" y="15492"/>
                  </a:cubicBezTo>
                  <a:cubicBezTo>
                    <a:pt x="17708" y="13853"/>
                    <a:pt x="18770" y="11544"/>
                    <a:pt x="18770" y="9027"/>
                  </a:cubicBezTo>
                  <a:cubicBezTo>
                    <a:pt x="18770" y="4041"/>
                    <a:pt x="14614" y="0"/>
                    <a:pt x="9627" y="0"/>
                  </a:cubicBez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3"/>
            <p:cNvSpPr/>
            <p:nvPr/>
          </p:nvSpPr>
          <p:spPr>
            <a:xfrm>
              <a:off x="250225" y="4400275"/>
              <a:ext cx="1238650" cy="454250"/>
            </a:xfrm>
            <a:custGeom>
              <a:rect b="b" l="l" r="r" t="t"/>
              <a:pathLst>
                <a:path extrusionOk="0" h="18170" w="49546">
                  <a:moveTo>
                    <a:pt x="1" y="0"/>
                  </a:moveTo>
                  <a:lnTo>
                    <a:pt x="1" y="18170"/>
                  </a:lnTo>
                  <a:lnTo>
                    <a:pt x="40403" y="18170"/>
                  </a:lnTo>
                  <a:cubicBezTo>
                    <a:pt x="45506" y="18170"/>
                    <a:pt x="49546" y="14130"/>
                    <a:pt x="49546" y="9027"/>
                  </a:cubicBezTo>
                  <a:cubicBezTo>
                    <a:pt x="49546" y="4041"/>
                    <a:pt x="45506" y="0"/>
                    <a:pt x="40403" y="0"/>
                  </a:cubicBezTo>
                  <a:close/>
                </a:path>
              </a:pathLst>
            </a:custGeom>
            <a:solidFill>
              <a:schemeClr val="accent5"/>
            </a:solidFill>
            <a:ln cap="flat" cmpd="sng" w="19050">
              <a:solidFill>
                <a:schemeClr val="accent5"/>
              </a:solidFill>
              <a:prstDash val="solid"/>
              <a:miter lim="23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3"/>
            <p:cNvSpPr/>
            <p:nvPr/>
          </p:nvSpPr>
          <p:spPr>
            <a:xfrm>
              <a:off x="250225" y="4441250"/>
              <a:ext cx="1193075" cy="370000"/>
            </a:xfrm>
            <a:custGeom>
              <a:rect b="b" l="l" r="r" t="t"/>
              <a:pathLst>
                <a:path extrusionOk="0" h="14800" w="47723">
                  <a:moveTo>
                    <a:pt x="1" y="1"/>
                  </a:moveTo>
                  <a:lnTo>
                    <a:pt x="1" y="14799"/>
                  </a:lnTo>
                  <a:lnTo>
                    <a:pt x="40311" y="14799"/>
                  </a:lnTo>
                  <a:cubicBezTo>
                    <a:pt x="44351" y="14799"/>
                    <a:pt x="47722" y="11544"/>
                    <a:pt x="47722" y="7388"/>
                  </a:cubicBezTo>
                  <a:cubicBezTo>
                    <a:pt x="47722" y="3348"/>
                    <a:pt x="44351" y="1"/>
                    <a:pt x="40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3"/>
            <p:cNvSpPr/>
            <p:nvPr/>
          </p:nvSpPr>
          <p:spPr>
            <a:xfrm>
              <a:off x="264675" y="4513400"/>
              <a:ext cx="1031425" cy="25"/>
            </a:xfrm>
            <a:custGeom>
              <a:rect b="b" l="l" r="r" t="t"/>
              <a:pathLst>
                <a:path extrusionOk="0" fill="none" h="1" w="41257">
                  <a:moveTo>
                    <a:pt x="0" y="0"/>
                  </a:moveTo>
                  <a:lnTo>
                    <a:pt x="41257" y="0"/>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3"/>
            <p:cNvSpPr/>
            <p:nvPr/>
          </p:nvSpPr>
          <p:spPr>
            <a:xfrm>
              <a:off x="264675" y="4568225"/>
              <a:ext cx="1086850" cy="25"/>
            </a:xfrm>
            <a:custGeom>
              <a:rect b="b" l="l" r="r" t="t"/>
              <a:pathLst>
                <a:path extrusionOk="0" fill="none" h="1" w="43474">
                  <a:moveTo>
                    <a:pt x="0" y="1"/>
                  </a:moveTo>
                  <a:lnTo>
                    <a:pt x="43473" y="1"/>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3"/>
            <p:cNvSpPr/>
            <p:nvPr/>
          </p:nvSpPr>
          <p:spPr>
            <a:xfrm>
              <a:off x="264675" y="4625950"/>
              <a:ext cx="1108775" cy="25"/>
            </a:xfrm>
            <a:custGeom>
              <a:rect b="b" l="l" r="r" t="t"/>
              <a:pathLst>
                <a:path extrusionOk="0" fill="none" h="1" w="44351">
                  <a:moveTo>
                    <a:pt x="0" y="0"/>
                  </a:moveTo>
                  <a:lnTo>
                    <a:pt x="44350" y="0"/>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3"/>
            <p:cNvSpPr/>
            <p:nvPr/>
          </p:nvSpPr>
          <p:spPr>
            <a:xfrm>
              <a:off x="264675" y="4683675"/>
              <a:ext cx="1086850" cy="25"/>
            </a:xfrm>
            <a:custGeom>
              <a:rect b="b" l="l" r="r" t="t"/>
              <a:pathLst>
                <a:path extrusionOk="0" fill="none" h="1" w="43474">
                  <a:moveTo>
                    <a:pt x="0" y="0"/>
                  </a:moveTo>
                  <a:lnTo>
                    <a:pt x="43473" y="0"/>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3"/>
            <p:cNvSpPr/>
            <p:nvPr/>
          </p:nvSpPr>
          <p:spPr>
            <a:xfrm>
              <a:off x="264675" y="4741375"/>
              <a:ext cx="1031425" cy="25"/>
            </a:xfrm>
            <a:custGeom>
              <a:rect b="b" l="l" r="r" t="t"/>
              <a:pathLst>
                <a:path extrusionOk="0" fill="none" h="1" w="41257">
                  <a:moveTo>
                    <a:pt x="0" y="1"/>
                  </a:moveTo>
                  <a:lnTo>
                    <a:pt x="41257" y="1"/>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3"/>
            <p:cNvSpPr/>
            <p:nvPr/>
          </p:nvSpPr>
          <p:spPr>
            <a:xfrm>
              <a:off x="406650" y="3166275"/>
              <a:ext cx="187600" cy="440400"/>
            </a:xfrm>
            <a:custGeom>
              <a:rect b="b" l="l" r="r" t="t"/>
              <a:pathLst>
                <a:path extrusionOk="0" h="17616" w="7504">
                  <a:moveTo>
                    <a:pt x="3741" y="0"/>
                  </a:moveTo>
                  <a:cubicBezTo>
                    <a:pt x="1640" y="0"/>
                    <a:pt x="0" y="1732"/>
                    <a:pt x="0" y="3856"/>
                  </a:cubicBezTo>
                  <a:lnTo>
                    <a:pt x="0" y="17616"/>
                  </a:lnTo>
                  <a:lnTo>
                    <a:pt x="7504" y="17616"/>
                  </a:lnTo>
                  <a:lnTo>
                    <a:pt x="7504" y="3856"/>
                  </a:lnTo>
                  <a:cubicBezTo>
                    <a:pt x="7504" y="1732"/>
                    <a:pt x="5865" y="0"/>
                    <a:pt x="3741" y="0"/>
                  </a:cubicBez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3"/>
            <p:cNvSpPr/>
            <p:nvPr/>
          </p:nvSpPr>
          <p:spPr>
            <a:xfrm>
              <a:off x="406650" y="3510275"/>
              <a:ext cx="187600" cy="189900"/>
            </a:xfrm>
            <a:custGeom>
              <a:rect b="b" l="l" r="r" t="t"/>
              <a:pathLst>
                <a:path extrusionOk="0" h="7596" w="7504">
                  <a:moveTo>
                    <a:pt x="3741" y="0"/>
                  </a:moveTo>
                  <a:cubicBezTo>
                    <a:pt x="1640" y="0"/>
                    <a:pt x="0" y="1732"/>
                    <a:pt x="0" y="3856"/>
                  </a:cubicBezTo>
                  <a:cubicBezTo>
                    <a:pt x="0" y="5864"/>
                    <a:pt x="1640" y="7596"/>
                    <a:pt x="3741" y="7596"/>
                  </a:cubicBezTo>
                  <a:cubicBezTo>
                    <a:pt x="5865" y="7596"/>
                    <a:pt x="7504" y="5864"/>
                    <a:pt x="7504" y="3856"/>
                  </a:cubicBezTo>
                  <a:cubicBezTo>
                    <a:pt x="7504" y="1732"/>
                    <a:pt x="5865" y="0"/>
                    <a:pt x="3741" y="0"/>
                  </a:cubicBezTo>
                  <a:close/>
                </a:path>
              </a:pathLst>
            </a:custGeom>
            <a:solidFill>
              <a:schemeClr val="accent5"/>
            </a:solidFill>
            <a:ln cap="flat" cmpd="sng" w="19050">
              <a:solidFill>
                <a:schemeClr val="accent5"/>
              </a:solidFill>
              <a:prstDash val="solid"/>
              <a:miter lim="23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3"/>
            <p:cNvSpPr/>
            <p:nvPr/>
          </p:nvSpPr>
          <p:spPr>
            <a:xfrm>
              <a:off x="421075" y="3527000"/>
              <a:ext cx="158750" cy="618175"/>
            </a:xfrm>
            <a:custGeom>
              <a:rect b="b" l="l" r="r" t="t"/>
              <a:pathLst>
                <a:path extrusionOk="0" h="24727" w="6350">
                  <a:moveTo>
                    <a:pt x="3164" y="1"/>
                  </a:moveTo>
                  <a:cubicBezTo>
                    <a:pt x="1432" y="1"/>
                    <a:pt x="1" y="1363"/>
                    <a:pt x="1" y="3187"/>
                  </a:cubicBezTo>
                  <a:lnTo>
                    <a:pt x="1" y="24727"/>
                  </a:lnTo>
                  <a:lnTo>
                    <a:pt x="6350" y="24727"/>
                  </a:lnTo>
                  <a:lnTo>
                    <a:pt x="6350" y="3187"/>
                  </a:lnTo>
                  <a:cubicBezTo>
                    <a:pt x="6350" y="1363"/>
                    <a:pt x="4895" y="1"/>
                    <a:pt x="3164" y="1"/>
                  </a:cubicBezTo>
                  <a:close/>
                </a:path>
              </a:pathLst>
            </a:custGeom>
            <a:solidFill>
              <a:schemeClr val="accent6"/>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3"/>
            <p:cNvSpPr/>
            <p:nvPr/>
          </p:nvSpPr>
          <p:spPr>
            <a:xfrm>
              <a:off x="421075" y="4060900"/>
              <a:ext cx="158750" cy="238400"/>
            </a:xfrm>
            <a:custGeom>
              <a:rect b="b" l="l" r="r" t="t"/>
              <a:pathLst>
                <a:path extrusionOk="0" h="9536" w="6350">
                  <a:moveTo>
                    <a:pt x="3164" y="0"/>
                  </a:moveTo>
                  <a:cubicBezTo>
                    <a:pt x="1432" y="0"/>
                    <a:pt x="1" y="1455"/>
                    <a:pt x="1" y="3186"/>
                  </a:cubicBezTo>
                  <a:lnTo>
                    <a:pt x="1" y="3463"/>
                  </a:lnTo>
                  <a:cubicBezTo>
                    <a:pt x="93" y="4525"/>
                    <a:pt x="578" y="7319"/>
                    <a:pt x="3164" y="9535"/>
                  </a:cubicBezTo>
                  <a:cubicBezTo>
                    <a:pt x="5772" y="7319"/>
                    <a:pt x="6257" y="4525"/>
                    <a:pt x="6350" y="3463"/>
                  </a:cubicBezTo>
                  <a:lnTo>
                    <a:pt x="6350" y="3186"/>
                  </a:lnTo>
                  <a:cubicBezTo>
                    <a:pt x="6350" y="1455"/>
                    <a:pt x="4895" y="0"/>
                    <a:pt x="3164" y="0"/>
                  </a:cubicBezTo>
                  <a:close/>
                </a:path>
              </a:pathLst>
            </a:custGeom>
            <a:solidFill>
              <a:schemeClr val="accent5"/>
            </a:solidFill>
            <a:ln cap="flat" cmpd="sng" w="19050">
              <a:solidFill>
                <a:schemeClr val="accent5"/>
              </a:solidFill>
              <a:prstDash val="solid"/>
              <a:miter lim="23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3"/>
            <p:cNvSpPr/>
            <p:nvPr/>
          </p:nvSpPr>
          <p:spPr>
            <a:xfrm>
              <a:off x="485725" y="4275025"/>
              <a:ext cx="28875" cy="69850"/>
            </a:xfrm>
            <a:custGeom>
              <a:rect b="b" l="l" r="r" t="t"/>
              <a:pathLst>
                <a:path extrusionOk="0" h="2794" w="1155">
                  <a:moveTo>
                    <a:pt x="578" y="0"/>
                  </a:moveTo>
                  <a:cubicBezTo>
                    <a:pt x="301" y="0"/>
                    <a:pt x="0" y="185"/>
                    <a:pt x="0" y="578"/>
                  </a:cubicBezTo>
                  <a:lnTo>
                    <a:pt x="0" y="2217"/>
                  </a:lnTo>
                  <a:cubicBezTo>
                    <a:pt x="0" y="2494"/>
                    <a:pt x="301" y="2794"/>
                    <a:pt x="578" y="2794"/>
                  </a:cubicBezTo>
                  <a:cubicBezTo>
                    <a:pt x="878" y="2794"/>
                    <a:pt x="1155" y="2494"/>
                    <a:pt x="1155" y="2217"/>
                  </a:cubicBezTo>
                  <a:lnTo>
                    <a:pt x="1155" y="578"/>
                  </a:lnTo>
                  <a:cubicBezTo>
                    <a:pt x="1155" y="185"/>
                    <a:pt x="878" y="0"/>
                    <a:pt x="5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3"/>
            <p:cNvSpPr/>
            <p:nvPr/>
          </p:nvSpPr>
          <p:spPr>
            <a:xfrm>
              <a:off x="336800" y="3353850"/>
              <a:ext cx="69875" cy="337100"/>
            </a:xfrm>
            <a:custGeom>
              <a:rect b="b" l="l" r="r" t="t"/>
              <a:pathLst>
                <a:path extrusionOk="0" h="13484" w="2795">
                  <a:moveTo>
                    <a:pt x="1640" y="0"/>
                  </a:moveTo>
                  <a:cubicBezTo>
                    <a:pt x="670" y="0"/>
                    <a:pt x="1" y="670"/>
                    <a:pt x="1" y="1547"/>
                  </a:cubicBezTo>
                  <a:lnTo>
                    <a:pt x="1" y="13091"/>
                  </a:lnTo>
                  <a:cubicBezTo>
                    <a:pt x="1" y="13275"/>
                    <a:pt x="186" y="13483"/>
                    <a:pt x="393" y="13483"/>
                  </a:cubicBezTo>
                  <a:cubicBezTo>
                    <a:pt x="971" y="13483"/>
                    <a:pt x="1432" y="12998"/>
                    <a:pt x="1432" y="12421"/>
                  </a:cubicBezTo>
                  <a:lnTo>
                    <a:pt x="1432" y="3371"/>
                  </a:lnTo>
                  <a:lnTo>
                    <a:pt x="2794" y="3371"/>
                  </a:lnTo>
                  <a:lnTo>
                    <a:pt x="2794" y="0"/>
                  </a:lnTo>
                  <a:close/>
                </a:path>
              </a:pathLst>
            </a:custGeom>
            <a:solidFill>
              <a:srgbClr val="231F20"/>
            </a:solidFill>
            <a:ln cap="flat" cmpd="sng" w="19050">
              <a:solidFill>
                <a:schemeClr val="accent5"/>
              </a:solidFill>
              <a:prstDash val="solid"/>
              <a:miter lim="23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3"/>
            <p:cNvSpPr/>
            <p:nvPr/>
          </p:nvSpPr>
          <p:spPr>
            <a:xfrm>
              <a:off x="336800" y="3310550"/>
              <a:ext cx="69875" cy="337100"/>
            </a:xfrm>
            <a:custGeom>
              <a:rect b="b" l="l" r="r" t="t"/>
              <a:pathLst>
                <a:path extrusionOk="0" h="13484" w="2795">
                  <a:moveTo>
                    <a:pt x="1640" y="1"/>
                  </a:moveTo>
                  <a:cubicBezTo>
                    <a:pt x="670" y="1"/>
                    <a:pt x="1" y="670"/>
                    <a:pt x="1" y="1640"/>
                  </a:cubicBezTo>
                  <a:lnTo>
                    <a:pt x="1" y="13091"/>
                  </a:lnTo>
                  <a:cubicBezTo>
                    <a:pt x="1" y="13276"/>
                    <a:pt x="186" y="13484"/>
                    <a:pt x="393" y="13484"/>
                  </a:cubicBezTo>
                  <a:cubicBezTo>
                    <a:pt x="971" y="13484"/>
                    <a:pt x="1432" y="12999"/>
                    <a:pt x="1432" y="12422"/>
                  </a:cubicBezTo>
                  <a:lnTo>
                    <a:pt x="1432" y="3464"/>
                  </a:lnTo>
                  <a:lnTo>
                    <a:pt x="2794" y="3464"/>
                  </a:lnTo>
                  <a:lnTo>
                    <a:pt x="2794" y="1"/>
                  </a:lnTo>
                  <a:close/>
                </a:path>
              </a:pathLst>
            </a:custGeom>
            <a:solidFill>
              <a:schemeClr val="accent3"/>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3"/>
            <p:cNvSpPr/>
            <p:nvPr/>
          </p:nvSpPr>
          <p:spPr>
            <a:xfrm>
              <a:off x="1171400" y="1730825"/>
              <a:ext cx="4828725" cy="3123700"/>
            </a:xfrm>
            <a:custGeom>
              <a:rect b="b" l="l" r="r" t="t"/>
              <a:pathLst>
                <a:path extrusionOk="0" h="124948" w="193149">
                  <a:moveTo>
                    <a:pt x="14130" y="0"/>
                  </a:moveTo>
                  <a:cubicBezTo>
                    <a:pt x="13761" y="0"/>
                    <a:pt x="13368" y="93"/>
                    <a:pt x="12976" y="185"/>
                  </a:cubicBezTo>
                  <a:cubicBezTo>
                    <a:pt x="8174" y="1524"/>
                    <a:pt x="1" y="20294"/>
                    <a:pt x="26251" y="34331"/>
                  </a:cubicBezTo>
                  <a:cubicBezTo>
                    <a:pt x="52617" y="48483"/>
                    <a:pt x="66561" y="69354"/>
                    <a:pt x="76281" y="97913"/>
                  </a:cubicBezTo>
                  <a:cubicBezTo>
                    <a:pt x="84269" y="121208"/>
                    <a:pt x="95028" y="124463"/>
                    <a:pt x="100915" y="124856"/>
                  </a:cubicBezTo>
                  <a:cubicBezTo>
                    <a:pt x="101192" y="124856"/>
                    <a:pt x="101492" y="124948"/>
                    <a:pt x="101769" y="124948"/>
                  </a:cubicBezTo>
                  <a:lnTo>
                    <a:pt x="104078" y="124948"/>
                  </a:lnTo>
                  <a:cubicBezTo>
                    <a:pt x="107633" y="124948"/>
                    <a:pt x="112251" y="120723"/>
                    <a:pt x="113405" y="115436"/>
                  </a:cubicBezTo>
                  <a:cubicBezTo>
                    <a:pt x="113613" y="114651"/>
                    <a:pt x="113705" y="113889"/>
                    <a:pt x="113705" y="113035"/>
                  </a:cubicBezTo>
                  <a:lnTo>
                    <a:pt x="108996" y="113035"/>
                  </a:lnTo>
                  <a:cubicBezTo>
                    <a:pt x="108996" y="114466"/>
                    <a:pt x="107726" y="115436"/>
                    <a:pt x="106479" y="115436"/>
                  </a:cubicBezTo>
                  <a:lnTo>
                    <a:pt x="106387" y="115436"/>
                  </a:lnTo>
                  <a:cubicBezTo>
                    <a:pt x="105994" y="115436"/>
                    <a:pt x="105625" y="115228"/>
                    <a:pt x="105232" y="115044"/>
                  </a:cubicBezTo>
                  <a:cubicBezTo>
                    <a:pt x="104470" y="114559"/>
                    <a:pt x="103986" y="113612"/>
                    <a:pt x="103986" y="111973"/>
                  </a:cubicBezTo>
                  <a:cubicBezTo>
                    <a:pt x="103986" y="108995"/>
                    <a:pt x="106110" y="107448"/>
                    <a:pt x="108211" y="107355"/>
                  </a:cubicBezTo>
                  <a:lnTo>
                    <a:pt x="193148" y="107355"/>
                  </a:lnTo>
                  <a:cubicBezTo>
                    <a:pt x="191902" y="104654"/>
                    <a:pt x="190563" y="101491"/>
                    <a:pt x="189316" y="97913"/>
                  </a:cubicBezTo>
                  <a:cubicBezTo>
                    <a:pt x="179596" y="69354"/>
                    <a:pt x="165651" y="48483"/>
                    <a:pt x="139286" y="34331"/>
                  </a:cubicBezTo>
                  <a:cubicBezTo>
                    <a:pt x="130444" y="29621"/>
                    <a:pt x="125526" y="24427"/>
                    <a:pt x="123033" y="19417"/>
                  </a:cubicBezTo>
                  <a:cubicBezTo>
                    <a:pt x="121878" y="17016"/>
                    <a:pt x="121209" y="14707"/>
                    <a:pt x="121001" y="12491"/>
                  </a:cubicBezTo>
                  <a:cubicBezTo>
                    <a:pt x="120724" y="10182"/>
                    <a:pt x="121001" y="8081"/>
                    <a:pt x="121486" y="6257"/>
                  </a:cubicBezTo>
                  <a:lnTo>
                    <a:pt x="19417" y="6257"/>
                  </a:lnTo>
                  <a:cubicBezTo>
                    <a:pt x="18956" y="3071"/>
                    <a:pt x="16739" y="185"/>
                    <a:pt x="14130" y="0"/>
                  </a:cubicBezTo>
                  <a:close/>
                </a:path>
              </a:pathLst>
            </a:custGeom>
            <a:solidFill>
              <a:schemeClr val="accent2"/>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3"/>
            <p:cNvSpPr/>
            <p:nvPr/>
          </p:nvSpPr>
          <p:spPr>
            <a:xfrm>
              <a:off x="1613525" y="1887250"/>
              <a:ext cx="2633700" cy="365700"/>
            </a:xfrm>
            <a:custGeom>
              <a:rect b="b" l="l" r="r" t="t"/>
              <a:pathLst>
                <a:path extrusionOk="0" h="14628" w="105348">
                  <a:moveTo>
                    <a:pt x="69470" y="0"/>
                  </a:moveTo>
                  <a:lnTo>
                    <a:pt x="1" y="5772"/>
                  </a:lnTo>
                  <a:cubicBezTo>
                    <a:pt x="38657" y="6149"/>
                    <a:pt x="76296" y="14627"/>
                    <a:pt x="95447" y="14627"/>
                  </a:cubicBezTo>
                  <a:cubicBezTo>
                    <a:pt x="99744" y="14627"/>
                    <a:pt x="103110" y="14200"/>
                    <a:pt x="105348" y="13160"/>
                  </a:cubicBezTo>
                  <a:cubicBezTo>
                    <a:pt x="104193" y="10759"/>
                    <a:pt x="103524" y="8450"/>
                    <a:pt x="103316" y="6234"/>
                  </a:cubicBezTo>
                  <a:cubicBezTo>
                    <a:pt x="103039" y="3925"/>
                    <a:pt x="103316" y="1824"/>
                    <a:pt x="1038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3"/>
            <p:cNvSpPr/>
            <p:nvPr/>
          </p:nvSpPr>
          <p:spPr>
            <a:xfrm>
              <a:off x="1479050" y="1887250"/>
              <a:ext cx="2917100" cy="155850"/>
            </a:xfrm>
            <a:custGeom>
              <a:rect b="b" l="l" r="r" t="t"/>
              <a:pathLst>
                <a:path extrusionOk="0" h="6234" w="116684">
                  <a:moveTo>
                    <a:pt x="1732" y="0"/>
                  </a:moveTo>
                  <a:cubicBezTo>
                    <a:pt x="1732" y="0"/>
                    <a:pt x="0" y="2193"/>
                    <a:pt x="1339" y="4618"/>
                  </a:cubicBezTo>
                  <a:cubicBezTo>
                    <a:pt x="1824" y="5656"/>
                    <a:pt x="2702" y="6234"/>
                    <a:pt x="3648" y="6234"/>
                  </a:cubicBezTo>
                  <a:lnTo>
                    <a:pt x="116683" y="6234"/>
                  </a:lnTo>
                  <a:lnTo>
                    <a:pt x="114767" y="0"/>
                  </a:lnTo>
                  <a:close/>
                </a:path>
              </a:pathLst>
            </a:custGeom>
            <a:solidFill>
              <a:schemeClr val="accent5"/>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3"/>
            <p:cNvSpPr/>
            <p:nvPr/>
          </p:nvSpPr>
          <p:spPr>
            <a:xfrm>
              <a:off x="1524650" y="1730825"/>
              <a:ext cx="2974800" cy="312275"/>
            </a:xfrm>
            <a:custGeom>
              <a:rect b="b" l="l" r="r" t="t"/>
              <a:pathLst>
                <a:path extrusionOk="0" h="12491" w="118992">
                  <a:moveTo>
                    <a:pt x="0" y="0"/>
                  </a:moveTo>
                  <a:cubicBezTo>
                    <a:pt x="2609" y="185"/>
                    <a:pt x="4826" y="3071"/>
                    <a:pt x="5287" y="6257"/>
                  </a:cubicBezTo>
                  <a:cubicBezTo>
                    <a:pt x="5403" y="7111"/>
                    <a:pt x="5403" y="7989"/>
                    <a:pt x="5195" y="8843"/>
                  </a:cubicBezTo>
                  <a:cubicBezTo>
                    <a:pt x="4826" y="11336"/>
                    <a:pt x="3463" y="12491"/>
                    <a:pt x="2124" y="12491"/>
                  </a:cubicBezTo>
                  <a:lnTo>
                    <a:pt x="115159" y="12491"/>
                  </a:lnTo>
                  <a:cubicBezTo>
                    <a:pt x="116406" y="12491"/>
                    <a:pt x="117745" y="11336"/>
                    <a:pt x="118230" y="8843"/>
                  </a:cubicBezTo>
                  <a:cubicBezTo>
                    <a:pt x="118992" y="4895"/>
                    <a:pt x="116314" y="185"/>
                    <a:pt x="113035" y="0"/>
                  </a:cubicBezTo>
                  <a:close/>
                </a:path>
              </a:pathLst>
            </a:custGeom>
            <a:solidFill>
              <a:schemeClr val="accent6"/>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3"/>
            <p:cNvSpPr/>
            <p:nvPr/>
          </p:nvSpPr>
          <p:spPr>
            <a:xfrm>
              <a:off x="3771025" y="4414700"/>
              <a:ext cx="3068900" cy="202025"/>
            </a:xfrm>
            <a:custGeom>
              <a:rect b="b" l="l" r="r" t="t"/>
              <a:pathLst>
                <a:path extrusionOk="0" h="8081" w="122756">
                  <a:moveTo>
                    <a:pt x="4226" y="0"/>
                  </a:moveTo>
                  <a:cubicBezTo>
                    <a:pt x="2009" y="93"/>
                    <a:pt x="1" y="1640"/>
                    <a:pt x="1" y="4618"/>
                  </a:cubicBezTo>
                  <a:cubicBezTo>
                    <a:pt x="1" y="7111"/>
                    <a:pt x="1247" y="8081"/>
                    <a:pt x="2494" y="8081"/>
                  </a:cubicBezTo>
                  <a:lnTo>
                    <a:pt x="122455" y="8081"/>
                  </a:lnTo>
                  <a:cubicBezTo>
                    <a:pt x="122640" y="7111"/>
                    <a:pt x="122755" y="6142"/>
                    <a:pt x="122755" y="5195"/>
                  </a:cubicBezTo>
                  <a:cubicBezTo>
                    <a:pt x="122547" y="1824"/>
                    <a:pt x="120054" y="0"/>
                    <a:pt x="117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3"/>
            <p:cNvSpPr/>
            <p:nvPr/>
          </p:nvSpPr>
          <p:spPr>
            <a:xfrm>
              <a:off x="3833375" y="4556675"/>
              <a:ext cx="2888225" cy="60050"/>
            </a:xfrm>
            <a:custGeom>
              <a:rect b="b" l="l" r="r" t="t"/>
              <a:pathLst>
                <a:path extrusionOk="0" h="2402" w="115529">
                  <a:moveTo>
                    <a:pt x="2517" y="1"/>
                  </a:moveTo>
                  <a:cubicBezTo>
                    <a:pt x="2517" y="1432"/>
                    <a:pt x="1247" y="2402"/>
                    <a:pt x="0" y="2402"/>
                  </a:cubicBezTo>
                  <a:lnTo>
                    <a:pt x="113035" y="2402"/>
                  </a:lnTo>
                  <a:cubicBezTo>
                    <a:pt x="114282" y="2402"/>
                    <a:pt x="115528" y="1432"/>
                    <a:pt x="115528" y="93"/>
                  </a:cubicBezTo>
                  <a:lnTo>
                    <a:pt x="90040" y="93"/>
                  </a:lnTo>
                  <a:lnTo>
                    <a:pt x="7226" y="1"/>
                  </a:lnTo>
                  <a:close/>
                </a:path>
              </a:pathLst>
            </a:custGeom>
            <a:solidFill>
              <a:srgbClr val="FFFFFF"/>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3"/>
            <p:cNvSpPr/>
            <p:nvPr/>
          </p:nvSpPr>
          <p:spPr>
            <a:xfrm>
              <a:off x="3773325" y="4414700"/>
              <a:ext cx="3066600" cy="439825"/>
            </a:xfrm>
            <a:custGeom>
              <a:rect b="b" l="l" r="r" t="t"/>
              <a:pathLst>
                <a:path extrusionOk="0" h="17593" w="122664">
                  <a:moveTo>
                    <a:pt x="4526" y="0"/>
                  </a:moveTo>
                  <a:cubicBezTo>
                    <a:pt x="6927" y="0"/>
                    <a:pt x="9536" y="1824"/>
                    <a:pt x="9628" y="5195"/>
                  </a:cubicBezTo>
                  <a:lnTo>
                    <a:pt x="9628" y="5680"/>
                  </a:lnTo>
                  <a:cubicBezTo>
                    <a:pt x="9628" y="6534"/>
                    <a:pt x="9536" y="7296"/>
                    <a:pt x="9328" y="8081"/>
                  </a:cubicBezTo>
                  <a:cubicBezTo>
                    <a:pt x="8266" y="12975"/>
                    <a:pt x="4134" y="17016"/>
                    <a:pt x="763" y="17501"/>
                  </a:cubicBezTo>
                  <a:cubicBezTo>
                    <a:pt x="578" y="17501"/>
                    <a:pt x="301" y="17593"/>
                    <a:pt x="1" y="17593"/>
                  </a:cubicBezTo>
                  <a:lnTo>
                    <a:pt x="113036" y="17593"/>
                  </a:lnTo>
                  <a:cubicBezTo>
                    <a:pt x="116591" y="17593"/>
                    <a:pt x="121209" y="13368"/>
                    <a:pt x="122363" y="8081"/>
                  </a:cubicBezTo>
                  <a:cubicBezTo>
                    <a:pt x="122455" y="7781"/>
                    <a:pt x="122455" y="7504"/>
                    <a:pt x="122548" y="7204"/>
                  </a:cubicBezTo>
                  <a:cubicBezTo>
                    <a:pt x="122663" y="6534"/>
                    <a:pt x="122663" y="5865"/>
                    <a:pt x="122663" y="5195"/>
                  </a:cubicBezTo>
                  <a:cubicBezTo>
                    <a:pt x="122455" y="2009"/>
                    <a:pt x="120239" y="278"/>
                    <a:pt x="117930" y="0"/>
                  </a:cubicBezTo>
                  <a:close/>
                </a:path>
              </a:pathLst>
            </a:custGeom>
            <a:solidFill>
              <a:schemeClr val="accent6"/>
            </a:solid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3"/>
            <p:cNvSpPr/>
            <p:nvPr/>
          </p:nvSpPr>
          <p:spPr>
            <a:xfrm>
              <a:off x="3773325" y="4594775"/>
              <a:ext cx="3063700" cy="259750"/>
            </a:xfrm>
            <a:custGeom>
              <a:rect b="b" l="l" r="r" t="t"/>
              <a:pathLst>
                <a:path extrusionOk="0" h="10390" w="122548">
                  <a:moveTo>
                    <a:pt x="122548" y="1"/>
                  </a:moveTo>
                  <a:lnTo>
                    <a:pt x="122548" y="1"/>
                  </a:lnTo>
                  <a:cubicBezTo>
                    <a:pt x="99644" y="8013"/>
                    <a:pt x="51114" y="10300"/>
                    <a:pt x="3624" y="10300"/>
                  </a:cubicBezTo>
                  <a:cubicBezTo>
                    <a:pt x="2669" y="10300"/>
                    <a:pt x="1716" y="10299"/>
                    <a:pt x="763" y="10298"/>
                  </a:cubicBezTo>
                  <a:lnTo>
                    <a:pt x="1" y="10390"/>
                  </a:lnTo>
                  <a:lnTo>
                    <a:pt x="113036" y="10390"/>
                  </a:lnTo>
                  <a:cubicBezTo>
                    <a:pt x="116591" y="10390"/>
                    <a:pt x="121209" y="6165"/>
                    <a:pt x="122363" y="878"/>
                  </a:cubicBezTo>
                  <a:cubicBezTo>
                    <a:pt x="122455" y="578"/>
                    <a:pt x="122455" y="301"/>
                    <a:pt x="122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3"/>
            <p:cNvSpPr/>
            <p:nvPr/>
          </p:nvSpPr>
          <p:spPr>
            <a:xfrm>
              <a:off x="2008325" y="2409000"/>
              <a:ext cx="2082475" cy="25"/>
            </a:xfrm>
            <a:custGeom>
              <a:rect b="b" l="l" r="r" t="t"/>
              <a:pathLst>
                <a:path extrusionOk="0" fill="none" h="1" w="83299">
                  <a:moveTo>
                    <a:pt x="0" y="1"/>
                  </a:moveTo>
                  <a:lnTo>
                    <a:pt x="83299" y="1"/>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3"/>
            <p:cNvSpPr/>
            <p:nvPr/>
          </p:nvSpPr>
          <p:spPr>
            <a:xfrm>
              <a:off x="2311350" y="2613325"/>
              <a:ext cx="2082475" cy="25"/>
            </a:xfrm>
            <a:custGeom>
              <a:rect b="b" l="l" r="r" t="t"/>
              <a:pathLst>
                <a:path extrusionOk="0" fill="none" h="1" w="83299">
                  <a:moveTo>
                    <a:pt x="0" y="1"/>
                  </a:moveTo>
                  <a:lnTo>
                    <a:pt x="83299" y="1"/>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3"/>
            <p:cNvSpPr/>
            <p:nvPr/>
          </p:nvSpPr>
          <p:spPr>
            <a:xfrm>
              <a:off x="2643225" y="2815350"/>
              <a:ext cx="2082475" cy="25"/>
            </a:xfrm>
            <a:custGeom>
              <a:rect b="b" l="l" r="r" t="t"/>
              <a:pathLst>
                <a:path extrusionOk="0" fill="none" h="1" w="83299">
                  <a:moveTo>
                    <a:pt x="0" y="0"/>
                  </a:moveTo>
                  <a:lnTo>
                    <a:pt x="83299" y="0"/>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3"/>
            <p:cNvSpPr/>
            <p:nvPr/>
          </p:nvSpPr>
          <p:spPr>
            <a:xfrm>
              <a:off x="2852150" y="3017350"/>
              <a:ext cx="2080200" cy="25"/>
            </a:xfrm>
            <a:custGeom>
              <a:rect b="b" l="l" r="r" t="t"/>
              <a:pathLst>
                <a:path extrusionOk="0" fill="none" h="1" w="83208">
                  <a:moveTo>
                    <a:pt x="1" y="1"/>
                  </a:moveTo>
                  <a:lnTo>
                    <a:pt x="83207" y="1"/>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3"/>
            <p:cNvSpPr/>
            <p:nvPr/>
          </p:nvSpPr>
          <p:spPr>
            <a:xfrm>
              <a:off x="3013200" y="3221675"/>
              <a:ext cx="2080750" cy="25"/>
            </a:xfrm>
            <a:custGeom>
              <a:rect b="b" l="l" r="r" t="t"/>
              <a:pathLst>
                <a:path extrusionOk="0" fill="none" h="1" w="83230">
                  <a:moveTo>
                    <a:pt x="0" y="0"/>
                  </a:moveTo>
                  <a:lnTo>
                    <a:pt x="83229" y="0"/>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3"/>
            <p:cNvSpPr/>
            <p:nvPr/>
          </p:nvSpPr>
          <p:spPr>
            <a:xfrm>
              <a:off x="4612550" y="3423675"/>
              <a:ext cx="615875" cy="25"/>
            </a:xfrm>
            <a:custGeom>
              <a:rect b="b" l="l" r="r" t="t"/>
              <a:pathLst>
                <a:path extrusionOk="0" fill="none" h="1" w="24635">
                  <a:moveTo>
                    <a:pt x="1" y="1"/>
                  </a:moveTo>
                  <a:lnTo>
                    <a:pt x="24635" y="1"/>
                  </a:lnTo>
                </a:path>
              </a:pathLst>
            </a:custGeom>
            <a:noFill/>
            <a:ln cap="rnd"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3"/>
            <p:cNvSpPr/>
            <p:nvPr/>
          </p:nvSpPr>
          <p:spPr>
            <a:xfrm>
              <a:off x="6541500" y="4854500"/>
              <a:ext cx="57725" cy="25"/>
            </a:xfrm>
            <a:custGeom>
              <a:rect b="b" l="l" r="r" t="t"/>
              <a:pathLst>
                <a:path extrusionOk="0" h="1" w="2309">
                  <a:moveTo>
                    <a:pt x="2309" y="1"/>
                  </a:moveTo>
                  <a:lnTo>
                    <a:pt x="0" y="1"/>
                  </a:lnTo>
                  <a:close/>
                </a:path>
              </a:pathLst>
            </a:custGeom>
            <a:solidFill>
              <a:srgbClr val="FFFFFF"/>
            </a:solidFill>
            <a:ln cap="flat" cmpd="sng" w="19050">
              <a:solidFill>
                <a:srgbClr val="231F20"/>
              </a:solidFill>
              <a:prstDash val="solid"/>
              <a:miter lim="23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3"/>
            <p:cNvSpPr/>
            <p:nvPr/>
          </p:nvSpPr>
          <p:spPr>
            <a:xfrm>
              <a:off x="250225" y="4854500"/>
              <a:ext cx="7125900" cy="25"/>
            </a:xfrm>
            <a:custGeom>
              <a:rect b="b" l="l" r="r" t="t"/>
              <a:pathLst>
                <a:path extrusionOk="0" fill="none" h="1" w="285036">
                  <a:moveTo>
                    <a:pt x="285035" y="1"/>
                  </a:moveTo>
                  <a:lnTo>
                    <a:pt x="1" y="1"/>
                  </a:lnTo>
                </a:path>
              </a:pathLst>
            </a:custGeom>
            <a:noFill/>
            <a:ln cap="flat" cmpd="sng" w="19050">
              <a:solidFill>
                <a:schemeClr val="accent5"/>
              </a:solidFill>
              <a:prstDash val="solid"/>
              <a:miter lim="23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34"/>
          <p:cNvSpPr txBox="1"/>
          <p:nvPr>
            <p:ph type="ctrTitle"/>
          </p:nvPr>
        </p:nvSpPr>
        <p:spPr>
          <a:xfrm>
            <a:off x="754900" y="779525"/>
            <a:ext cx="3828300" cy="1124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000"/>
              <a:t>“All the Digital Humanists Are White, All the Nerds Are Men, but Some of Us Are Brave” </a:t>
            </a:r>
            <a:endParaRPr sz="2000"/>
          </a:p>
        </p:txBody>
      </p:sp>
      <p:sp>
        <p:nvSpPr>
          <p:cNvPr id="852" name="Google Shape;852;p34"/>
          <p:cNvSpPr txBox="1"/>
          <p:nvPr>
            <p:ph idx="1" type="subTitle"/>
          </p:nvPr>
        </p:nvSpPr>
        <p:spPr>
          <a:xfrm>
            <a:off x="917950" y="3598650"/>
            <a:ext cx="3502200" cy="8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t>Moya Bailey</a:t>
            </a:r>
            <a:endParaRPr b="1"/>
          </a:p>
          <a:p>
            <a:pPr indent="0" lvl="0" marL="0" rtl="0" algn="ctr">
              <a:spcBef>
                <a:spcPts val="0"/>
              </a:spcBef>
              <a:spcAft>
                <a:spcPts val="0"/>
              </a:spcAft>
              <a:buNone/>
            </a:pPr>
            <a:r>
              <a:rPr lang="en"/>
              <a:t>Assistant Professor at </a:t>
            </a:r>
            <a:endParaRPr/>
          </a:p>
          <a:p>
            <a:pPr indent="0" lvl="0" marL="0" rtl="0" algn="ctr">
              <a:spcBef>
                <a:spcPts val="0"/>
              </a:spcBef>
              <a:spcAft>
                <a:spcPts val="0"/>
              </a:spcAft>
              <a:buNone/>
            </a:pPr>
            <a:r>
              <a:rPr lang="en"/>
              <a:t>Northeastern University</a:t>
            </a:r>
            <a:endParaRPr/>
          </a:p>
        </p:txBody>
      </p:sp>
      <p:sp>
        <p:nvSpPr>
          <p:cNvPr id="853" name="Google Shape;853;p34"/>
          <p:cNvSpPr/>
          <p:nvPr/>
        </p:nvSpPr>
        <p:spPr>
          <a:xfrm rot="5400000">
            <a:off x="3789423" y="2621527"/>
            <a:ext cx="1832405" cy="244805"/>
          </a:xfrm>
          <a:custGeom>
            <a:rect b="b" l="l" r="r" t="t"/>
            <a:pathLst>
              <a:path extrusionOk="0" h="7463" w="55866">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 name="Google Shape;854;p34"/>
          <p:cNvGrpSpPr/>
          <p:nvPr/>
        </p:nvGrpSpPr>
        <p:grpSpPr>
          <a:xfrm rot="10297255">
            <a:off x="7917379" y="1234436"/>
            <a:ext cx="1172680" cy="2705483"/>
            <a:chOff x="409722" y="228600"/>
            <a:chExt cx="1385931" cy="2705253"/>
          </a:xfrm>
        </p:grpSpPr>
        <p:grpSp>
          <p:nvGrpSpPr>
            <p:cNvPr id="855" name="Google Shape;855;p34"/>
            <p:cNvGrpSpPr/>
            <p:nvPr/>
          </p:nvGrpSpPr>
          <p:grpSpPr>
            <a:xfrm flipH="1" rot="-617154">
              <a:off x="575967" y="402323"/>
              <a:ext cx="1053440" cy="2450002"/>
              <a:chOff x="3817855" y="1437512"/>
              <a:chExt cx="541146" cy="1128254"/>
            </a:xfrm>
          </p:grpSpPr>
          <p:sp>
            <p:nvSpPr>
              <p:cNvPr id="856" name="Google Shape;856;p34"/>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4"/>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 name="Google Shape;858;p34"/>
            <p:cNvSpPr/>
            <p:nvPr/>
          </p:nvSpPr>
          <p:spPr>
            <a:xfrm>
              <a:off x="1419225" y="228600"/>
              <a:ext cx="142800" cy="14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34"/>
          <p:cNvGrpSpPr/>
          <p:nvPr/>
        </p:nvGrpSpPr>
        <p:grpSpPr>
          <a:xfrm rot="-237350">
            <a:off x="87076" y="1209849"/>
            <a:ext cx="1076800" cy="2705183"/>
            <a:chOff x="409722" y="228600"/>
            <a:chExt cx="1385931" cy="2705253"/>
          </a:xfrm>
        </p:grpSpPr>
        <p:grpSp>
          <p:nvGrpSpPr>
            <p:cNvPr id="860" name="Google Shape;860;p34"/>
            <p:cNvGrpSpPr/>
            <p:nvPr/>
          </p:nvGrpSpPr>
          <p:grpSpPr>
            <a:xfrm flipH="1" rot="-617154">
              <a:off x="575967" y="402323"/>
              <a:ext cx="1053440" cy="2450002"/>
              <a:chOff x="3817855" y="1437512"/>
              <a:chExt cx="541146" cy="1128254"/>
            </a:xfrm>
          </p:grpSpPr>
          <p:sp>
            <p:nvSpPr>
              <p:cNvPr id="861" name="Google Shape;861;p34"/>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4"/>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 name="Google Shape;863;p34"/>
            <p:cNvSpPr/>
            <p:nvPr/>
          </p:nvSpPr>
          <p:spPr>
            <a:xfrm>
              <a:off x="1419225" y="228600"/>
              <a:ext cx="142800" cy="14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 name="Google Shape;864;p34"/>
          <p:cNvSpPr txBox="1"/>
          <p:nvPr>
            <p:ph type="ctrTitle"/>
          </p:nvPr>
        </p:nvSpPr>
        <p:spPr>
          <a:xfrm>
            <a:off x="4942775" y="882475"/>
            <a:ext cx="3272700" cy="584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000"/>
              <a:t>“Making a Case for the Black Digital Humanities” </a:t>
            </a:r>
            <a:endParaRPr sz="2000"/>
          </a:p>
        </p:txBody>
      </p:sp>
      <p:sp>
        <p:nvSpPr>
          <p:cNvPr id="865" name="Google Shape;865;p34"/>
          <p:cNvSpPr txBox="1"/>
          <p:nvPr>
            <p:ph idx="1" type="subTitle"/>
          </p:nvPr>
        </p:nvSpPr>
        <p:spPr>
          <a:xfrm>
            <a:off x="4828025" y="3598650"/>
            <a:ext cx="3272700" cy="8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t>Kim Gallon</a:t>
            </a:r>
            <a:endParaRPr b="1"/>
          </a:p>
          <a:p>
            <a:pPr indent="0" lvl="0" marL="0" rtl="0" algn="ctr">
              <a:spcBef>
                <a:spcPts val="0"/>
              </a:spcBef>
              <a:spcAft>
                <a:spcPts val="0"/>
              </a:spcAft>
              <a:buNone/>
            </a:pPr>
            <a:r>
              <a:rPr lang="en"/>
              <a:t>A</a:t>
            </a:r>
            <a:r>
              <a:rPr lang="en"/>
              <a:t>ssociate Professor at </a:t>
            </a:r>
            <a:endParaRPr/>
          </a:p>
          <a:p>
            <a:pPr indent="0" lvl="0" marL="0" rtl="0" algn="ctr">
              <a:spcBef>
                <a:spcPts val="0"/>
              </a:spcBef>
              <a:spcAft>
                <a:spcPts val="0"/>
              </a:spcAft>
              <a:buNone/>
            </a:pPr>
            <a:r>
              <a:rPr lang="en"/>
              <a:t>Purdue University</a:t>
            </a:r>
            <a:endParaRPr/>
          </a:p>
          <a:p>
            <a:pPr indent="0" lvl="0" marL="0" rtl="0" algn="ctr">
              <a:spcBef>
                <a:spcPts val="0"/>
              </a:spcBef>
              <a:spcAft>
                <a:spcPts val="0"/>
              </a:spcAft>
              <a:buNone/>
            </a:pPr>
            <a:r>
              <a:t/>
            </a:r>
            <a:endParaRPr/>
          </a:p>
        </p:txBody>
      </p:sp>
      <p:pic>
        <p:nvPicPr>
          <p:cNvPr id="866" name="Google Shape;866;p34"/>
          <p:cNvPicPr preferRelativeResize="0"/>
          <p:nvPr/>
        </p:nvPicPr>
        <p:blipFill>
          <a:blip r:embed="rId3">
            <a:alphaModFix/>
          </a:blip>
          <a:stretch>
            <a:fillRect/>
          </a:stretch>
        </p:blipFill>
        <p:spPr>
          <a:xfrm>
            <a:off x="5687074" y="1975788"/>
            <a:ext cx="1554600" cy="1554600"/>
          </a:xfrm>
          <a:prstGeom prst="rect">
            <a:avLst/>
          </a:prstGeom>
          <a:noFill/>
          <a:ln>
            <a:noFill/>
          </a:ln>
        </p:spPr>
      </p:pic>
      <p:pic>
        <p:nvPicPr>
          <p:cNvPr id="867" name="Google Shape;867;p34"/>
          <p:cNvPicPr preferRelativeResize="0"/>
          <p:nvPr/>
        </p:nvPicPr>
        <p:blipFill rotWithShape="1">
          <a:blip r:embed="rId4">
            <a:alphaModFix/>
          </a:blip>
          <a:srcRect b="20798" l="0" r="0" t="0"/>
          <a:stretch/>
        </p:blipFill>
        <p:spPr>
          <a:xfrm>
            <a:off x="1891749" y="1936961"/>
            <a:ext cx="1554600" cy="1552461"/>
          </a:xfrm>
          <a:prstGeom prst="rect">
            <a:avLst/>
          </a:prstGeom>
          <a:noFill/>
          <a:ln>
            <a:noFill/>
          </a:ln>
        </p:spPr>
      </p:pic>
      <p:sp>
        <p:nvSpPr>
          <p:cNvPr id="868" name="Google Shape;868;p34"/>
          <p:cNvSpPr txBox="1"/>
          <p:nvPr/>
        </p:nvSpPr>
        <p:spPr>
          <a:xfrm>
            <a:off x="1251725" y="4520100"/>
            <a:ext cx="3272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100">
                <a:solidFill>
                  <a:srgbClr val="FFFFFF"/>
                </a:solidFill>
                <a:latin typeface="Didact Gothic"/>
                <a:ea typeface="Didact Gothic"/>
                <a:cs typeface="Didact Gothic"/>
                <a:sym typeface="Didact Gothic"/>
              </a:rPr>
              <a:t>https://cssh.northeastern.edu/faculty/moya-bailey/</a:t>
            </a:r>
            <a:endParaRPr>
              <a:solidFill>
                <a:srgbClr val="FFFFFF"/>
              </a:solidFill>
              <a:latin typeface="Didact Gothic"/>
              <a:ea typeface="Didact Gothic"/>
              <a:cs typeface="Didact Gothic"/>
              <a:sym typeface="Didact Gothic"/>
            </a:endParaRPr>
          </a:p>
        </p:txBody>
      </p:sp>
      <p:sp>
        <p:nvSpPr>
          <p:cNvPr id="869" name="Google Shape;869;p34"/>
          <p:cNvSpPr txBox="1"/>
          <p:nvPr/>
        </p:nvSpPr>
        <p:spPr>
          <a:xfrm>
            <a:off x="4828025" y="4520100"/>
            <a:ext cx="3635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100">
                <a:solidFill>
                  <a:srgbClr val="FFFFFF"/>
                </a:solidFill>
                <a:latin typeface="Didact Gothic"/>
                <a:ea typeface="Didact Gothic"/>
                <a:cs typeface="Didact Gothic"/>
                <a:sym typeface="Didact Gothic"/>
              </a:rPr>
              <a:t>https://cla.purdue.edu/directory/profiles/kim-gallon.html</a:t>
            </a:r>
            <a:endParaRPr>
              <a:solidFill>
                <a:srgbClr val="FFFFFF"/>
              </a:solidFill>
              <a:latin typeface="Didact Gothic"/>
              <a:ea typeface="Didact Gothic"/>
              <a:cs typeface="Didact Gothic"/>
              <a:sym typeface="Didact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35"/>
          <p:cNvSpPr/>
          <p:nvPr/>
        </p:nvSpPr>
        <p:spPr>
          <a:xfrm>
            <a:off x="6399000" y="3666676"/>
            <a:ext cx="1832405" cy="244805"/>
          </a:xfrm>
          <a:custGeom>
            <a:rect b="b" l="l" r="r" t="t"/>
            <a:pathLst>
              <a:path extrusionOk="0" h="7463" w="55866">
                <a:moveTo>
                  <a:pt x="16082" y="0"/>
                </a:moveTo>
                <a:cubicBezTo>
                  <a:pt x="15991" y="0"/>
                  <a:pt x="15916" y="25"/>
                  <a:pt x="15866" y="75"/>
                </a:cubicBezTo>
                <a:lnTo>
                  <a:pt x="8247" y="6542"/>
                </a:lnTo>
                <a:lnTo>
                  <a:pt x="728" y="75"/>
                </a:lnTo>
                <a:cubicBezTo>
                  <a:pt x="634" y="34"/>
                  <a:pt x="528" y="10"/>
                  <a:pt x="428" y="10"/>
                </a:cubicBezTo>
                <a:cubicBezTo>
                  <a:pt x="287" y="10"/>
                  <a:pt x="160" y="58"/>
                  <a:pt x="101" y="176"/>
                </a:cubicBezTo>
                <a:cubicBezTo>
                  <a:pt x="1" y="276"/>
                  <a:pt x="1" y="602"/>
                  <a:pt x="101" y="702"/>
                </a:cubicBezTo>
                <a:lnTo>
                  <a:pt x="8021" y="7369"/>
                </a:lnTo>
                <a:cubicBezTo>
                  <a:pt x="8084" y="7431"/>
                  <a:pt x="8165" y="7463"/>
                  <a:pt x="8256" y="7463"/>
                </a:cubicBezTo>
                <a:cubicBezTo>
                  <a:pt x="8347" y="7463"/>
                  <a:pt x="8447" y="7431"/>
                  <a:pt x="8547" y="7369"/>
                </a:cubicBezTo>
                <a:lnTo>
                  <a:pt x="16066" y="1003"/>
                </a:lnTo>
                <a:lnTo>
                  <a:pt x="23685" y="7369"/>
                </a:lnTo>
                <a:cubicBezTo>
                  <a:pt x="23748" y="7431"/>
                  <a:pt x="23854" y="7463"/>
                  <a:pt x="23958" y="7463"/>
                </a:cubicBezTo>
                <a:cubicBezTo>
                  <a:pt x="24061" y="7463"/>
                  <a:pt x="24161" y="7431"/>
                  <a:pt x="24212" y="7369"/>
                </a:cubicBezTo>
                <a:lnTo>
                  <a:pt x="31831" y="1003"/>
                </a:lnTo>
                <a:lnTo>
                  <a:pt x="39349" y="7369"/>
                </a:lnTo>
                <a:cubicBezTo>
                  <a:pt x="39462" y="7431"/>
                  <a:pt x="39569" y="7463"/>
                  <a:pt x="39672" y="7463"/>
                </a:cubicBezTo>
                <a:cubicBezTo>
                  <a:pt x="39776" y="7463"/>
                  <a:pt x="39876" y="7431"/>
                  <a:pt x="39976" y="7369"/>
                </a:cubicBezTo>
                <a:lnTo>
                  <a:pt x="47495" y="1003"/>
                </a:lnTo>
                <a:lnTo>
                  <a:pt x="55139" y="7369"/>
                </a:lnTo>
                <a:cubicBezTo>
                  <a:pt x="55225" y="7422"/>
                  <a:pt x="55310" y="7453"/>
                  <a:pt x="55388" y="7453"/>
                </a:cubicBezTo>
                <a:cubicBezTo>
                  <a:pt x="55493" y="7453"/>
                  <a:pt x="55583" y="7398"/>
                  <a:pt x="55640" y="7268"/>
                </a:cubicBezTo>
                <a:cubicBezTo>
                  <a:pt x="55866" y="7168"/>
                  <a:pt x="55866" y="6867"/>
                  <a:pt x="55640" y="6742"/>
                </a:cubicBezTo>
                <a:lnTo>
                  <a:pt x="47821" y="75"/>
                </a:lnTo>
                <a:cubicBezTo>
                  <a:pt x="47720" y="25"/>
                  <a:pt x="47614" y="0"/>
                  <a:pt x="47520" y="0"/>
                </a:cubicBezTo>
                <a:cubicBezTo>
                  <a:pt x="47426" y="0"/>
                  <a:pt x="47345" y="25"/>
                  <a:pt x="47294" y="75"/>
                </a:cubicBezTo>
                <a:lnTo>
                  <a:pt x="39675" y="6542"/>
                </a:lnTo>
                <a:lnTo>
                  <a:pt x="32056" y="75"/>
                </a:lnTo>
                <a:cubicBezTo>
                  <a:pt x="32006" y="25"/>
                  <a:pt x="31925" y="0"/>
                  <a:pt x="31831" y="0"/>
                </a:cubicBezTo>
                <a:cubicBezTo>
                  <a:pt x="31737" y="0"/>
                  <a:pt x="31630" y="25"/>
                  <a:pt x="31530" y="75"/>
                </a:cubicBezTo>
                <a:lnTo>
                  <a:pt x="24011" y="6542"/>
                </a:lnTo>
                <a:lnTo>
                  <a:pt x="16392" y="75"/>
                </a:lnTo>
                <a:cubicBezTo>
                  <a:pt x="16279" y="25"/>
                  <a:pt x="16173" y="0"/>
                  <a:pt x="160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 name="Google Shape;875;p35"/>
          <p:cNvGrpSpPr/>
          <p:nvPr/>
        </p:nvGrpSpPr>
        <p:grpSpPr>
          <a:xfrm rot="2850260">
            <a:off x="966786" y="406476"/>
            <a:ext cx="1386065" cy="2705516"/>
            <a:chOff x="409722" y="228600"/>
            <a:chExt cx="1385931" cy="2705253"/>
          </a:xfrm>
        </p:grpSpPr>
        <p:grpSp>
          <p:nvGrpSpPr>
            <p:cNvPr id="876" name="Google Shape;876;p35"/>
            <p:cNvGrpSpPr/>
            <p:nvPr/>
          </p:nvGrpSpPr>
          <p:grpSpPr>
            <a:xfrm flipH="1" rot="-617154">
              <a:off x="575967" y="402323"/>
              <a:ext cx="1053440" cy="2450002"/>
              <a:chOff x="3817855" y="1437512"/>
              <a:chExt cx="541146" cy="1128254"/>
            </a:xfrm>
          </p:grpSpPr>
          <p:sp>
            <p:nvSpPr>
              <p:cNvPr id="877" name="Google Shape;877;p35"/>
              <p:cNvSpPr/>
              <p:nvPr/>
            </p:nvSpPr>
            <p:spPr>
              <a:xfrm>
                <a:off x="3817855" y="1437512"/>
                <a:ext cx="541146" cy="1128254"/>
              </a:xfrm>
              <a:custGeom>
                <a:rect b="b" l="l" r="r" t="t"/>
                <a:pathLst>
                  <a:path extrusionOk="0" h="59625" w="28598">
                    <a:moveTo>
                      <a:pt x="101" y="0"/>
                    </a:moveTo>
                    <a:lnTo>
                      <a:pt x="1" y="426"/>
                    </a:lnTo>
                    <a:cubicBezTo>
                      <a:pt x="16066" y="3359"/>
                      <a:pt x="28197" y="17344"/>
                      <a:pt x="28197" y="34161"/>
                    </a:cubicBezTo>
                    <a:lnTo>
                      <a:pt x="28197" y="34462"/>
                    </a:lnTo>
                    <a:cubicBezTo>
                      <a:pt x="28096" y="44286"/>
                      <a:pt x="23911" y="53058"/>
                      <a:pt x="17219" y="59324"/>
                    </a:cubicBezTo>
                    <a:lnTo>
                      <a:pt x="17545" y="59625"/>
                    </a:lnTo>
                    <a:cubicBezTo>
                      <a:pt x="24212" y="53359"/>
                      <a:pt x="28497" y="44386"/>
                      <a:pt x="28598" y="34462"/>
                    </a:cubicBezTo>
                    <a:lnTo>
                      <a:pt x="28598" y="34161"/>
                    </a:lnTo>
                    <a:cubicBezTo>
                      <a:pt x="28598" y="17143"/>
                      <a:pt x="16292" y="2933"/>
                      <a:pt x="1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5"/>
              <p:cNvSpPr/>
              <p:nvPr/>
            </p:nvSpPr>
            <p:spPr>
              <a:xfrm>
                <a:off x="3985754" y="1615346"/>
                <a:ext cx="39378" cy="29898"/>
              </a:xfrm>
              <a:custGeom>
                <a:rect b="b" l="l" r="r" t="t"/>
                <a:pathLst>
                  <a:path extrusionOk="0" h="1580" w="2081">
                    <a:moveTo>
                      <a:pt x="1053" y="1"/>
                    </a:moveTo>
                    <a:cubicBezTo>
                      <a:pt x="0" y="1"/>
                      <a:pt x="0" y="1580"/>
                      <a:pt x="1053" y="1580"/>
                    </a:cubicBezTo>
                    <a:cubicBezTo>
                      <a:pt x="2080" y="1580"/>
                      <a:pt x="2080"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 name="Google Shape;879;p35"/>
            <p:cNvSpPr/>
            <p:nvPr/>
          </p:nvSpPr>
          <p:spPr>
            <a:xfrm>
              <a:off x="1419225" y="228600"/>
              <a:ext cx="142800" cy="142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 name="Google Shape;880;p35"/>
          <p:cNvSpPr txBox="1"/>
          <p:nvPr>
            <p:ph idx="4294967295" type="ctrTitle"/>
          </p:nvPr>
        </p:nvSpPr>
        <p:spPr>
          <a:xfrm>
            <a:off x="1107300" y="1245675"/>
            <a:ext cx="6929400" cy="242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The Black digital humanities helps unmask the racialized systems of power at work in how we understand the digital humanities as a field and use its associated techniques.”</a:t>
            </a:r>
            <a:endParaRPr/>
          </a:p>
          <a:p>
            <a:pPr indent="-342900" lvl="0" marL="457200" rtl="0" algn="ctr">
              <a:spcBef>
                <a:spcPts val="0"/>
              </a:spcBef>
              <a:spcAft>
                <a:spcPts val="0"/>
              </a:spcAft>
              <a:buSzPts val="1800"/>
              <a:buChar char="-"/>
            </a:pPr>
            <a:r>
              <a:rPr lang="en" sz="1800"/>
              <a:t>Kim Gallon</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rtual Slides for Education Day by Slidesgo">
  <a:themeElements>
    <a:clrScheme name="Simple Light">
      <a:dk1>
        <a:srgbClr val="000000"/>
      </a:dk1>
      <a:lt1>
        <a:srgbClr val="FFFFFF"/>
      </a:lt1>
      <a:dk2>
        <a:srgbClr val="595959"/>
      </a:dk2>
      <a:lt2>
        <a:srgbClr val="E9F3FF"/>
      </a:lt2>
      <a:accent1>
        <a:srgbClr val="4C64D8"/>
      </a:accent1>
      <a:accent2>
        <a:srgbClr val="FFE599"/>
      </a:accent2>
      <a:accent3>
        <a:srgbClr val="FF952B"/>
      </a:accent3>
      <a:accent4>
        <a:srgbClr val="D5E6FC"/>
      </a:accent4>
      <a:accent5>
        <a:srgbClr val="00004D"/>
      </a:accent5>
      <a:accent6>
        <a:srgbClr val="A8CFFF"/>
      </a:accent6>
      <a:hlink>
        <a:srgbClr val="0000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